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688" r:id="rId2"/>
  </p:sldMasterIdLst>
  <p:notesMasterIdLst>
    <p:notesMasterId r:id="rId12"/>
  </p:notesMasterIdLst>
  <p:sldIdLst>
    <p:sldId id="257" r:id="rId3"/>
    <p:sldId id="387" r:id="rId4"/>
    <p:sldId id="385" r:id="rId5"/>
    <p:sldId id="390" r:id="rId6"/>
    <p:sldId id="388" r:id="rId7"/>
    <p:sldId id="389" r:id="rId8"/>
    <p:sldId id="391" r:id="rId9"/>
    <p:sldId id="392" r:id="rId10"/>
    <p:sldId id="266"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howGuides="1">
      <p:cViewPr varScale="1">
        <p:scale>
          <a:sx n="160" d="100"/>
          <a:sy n="160" d="100"/>
        </p:scale>
        <p:origin x="150" y="492"/>
      </p:cViewPr>
      <p:guideLst>
        <p:guide orient="horz" pos="1665"/>
        <p:guide pos="2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CA841-6133-4921-8E2B-0ED4D7FC0F07}" type="datetimeFigureOut">
              <a:rPr lang="en-US" smtClean="0"/>
              <a:t>5/8/2019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261E5-0B75-486D-9EA3-8A466459385F}" type="slidenum">
              <a:rPr lang="en-US" smtClean="0"/>
              <a:t>‹#›</a:t>
            </a:fld>
            <a:endParaRPr lang="en-US" dirty="0"/>
          </a:p>
        </p:txBody>
      </p:sp>
    </p:spTree>
    <p:extLst>
      <p:ext uri="{BB962C8B-B14F-4D97-AF65-F5344CB8AC3E}">
        <p14:creationId xmlns:p14="http://schemas.microsoft.com/office/powerpoint/2010/main" val="69853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98E0D1-5BB8-4D0F-BE67-A78497F6562E}"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21810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9.jpe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642350" cy="500294"/>
          </a:xfrm>
        </p:spPr>
        <p:txBody>
          <a:bodyPr/>
          <a:lstStyle/>
          <a:p>
            <a:r>
              <a:rPr lang="en-US" smtClean="0"/>
              <a:t>Click to edit Master title style</a:t>
            </a:r>
            <a:endParaRPr lang="en-US"/>
          </a:p>
        </p:txBody>
      </p:sp>
      <p:sp>
        <p:nvSpPr>
          <p:cNvPr id="3" name="Content Placeholder 2"/>
          <p:cNvSpPr>
            <a:spLocks noGrp="1"/>
          </p:cNvSpPr>
          <p:nvPr>
            <p:ph idx="1"/>
          </p:nvPr>
        </p:nvSpPr>
        <p:spPr>
          <a:xfrm>
            <a:off x="250825" y="656914"/>
            <a:ext cx="8642350" cy="40613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039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11"/>
          <p:cNvSpPr>
            <a:spLocks noGrp="1"/>
          </p:cNvSpPr>
          <p:nvPr>
            <p:ph type="body" sz="quarter" idx="11" hasCustomPrompt="1"/>
          </p:nvPr>
        </p:nvSpPr>
        <p:spPr>
          <a:xfrm>
            <a:off x="250825" y="650556"/>
            <a:ext cx="8642350" cy="378619"/>
          </a:xfrm>
          <a:solidFill>
            <a:schemeClr val="tx2"/>
          </a:solidFill>
        </p:spPr>
        <p:txBody>
          <a:bodyPr anchor="ctr">
            <a:normAutofit/>
          </a:bodyPr>
          <a:lstStyle>
            <a:lvl1pPr marL="0" indent="0">
              <a:buNone/>
              <a:defRPr sz="2400" cap="all" baseline="0">
                <a:solidFill>
                  <a:schemeClr val="bg1"/>
                </a:solidFill>
              </a:defRPr>
            </a:lvl1pPr>
          </a:lstStyle>
          <a:p>
            <a:pPr lvl="0"/>
            <a:r>
              <a:rPr lang="en-US" dirty="0" smtClean="0"/>
              <a:t>CLICK TO ENTER MASTER HEADING</a:t>
            </a:r>
            <a:endParaRPr lang="en-US" dirty="0"/>
          </a:p>
        </p:txBody>
      </p:sp>
      <p:sp>
        <p:nvSpPr>
          <p:cNvPr id="8" name="Text Placeholder 11"/>
          <p:cNvSpPr>
            <a:spLocks noGrp="1"/>
          </p:cNvSpPr>
          <p:nvPr>
            <p:ph type="body" sz="quarter" idx="12" hasCustomPrompt="1"/>
          </p:nvPr>
        </p:nvSpPr>
        <p:spPr>
          <a:xfrm>
            <a:off x="250825" y="2825570"/>
            <a:ext cx="8642350" cy="378619"/>
          </a:xfrm>
          <a:solidFill>
            <a:schemeClr val="accent2"/>
          </a:solidFill>
        </p:spPr>
        <p:txBody>
          <a:bodyPr anchor="ctr">
            <a:normAutofit/>
          </a:bodyPr>
          <a:lstStyle>
            <a:lvl1pPr marL="0" indent="0">
              <a:buNone/>
              <a:defRPr sz="2400" cap="all" baseline="0">
                <a:solidFill>
                  <a:schemeClr val="bg1"/>
                </a:solidFill>
              </a:defRPr>
            </a:lvl1pPr>
          </a:lstStyle>
          <a:p>
            <a:pPr lvl="0"/>
            <a:r>
              <a:rPr lang="en-US" dirty="0" smtClean="0"/>
              <a:t>CLICK TO ENTER MASTER HEADING</a:t>
            </a:r>
            <a:endParaRPr lang="en-US" dirty="0"/>
          </a:p>
        </p:txBody>
      </p:sp>
      <p:sp>
        <p:nvSpPr>
          <p:cNvPr id="10" name="Content Placeholder 2"/>
          <p:cNvSpPr>
            <a:spLocks noGrp="1"/>
          </p:cNvSpPr>
          <p:nvPr>
            <p:ph sz="half" idx="1"/>
          </p:nvPr>
        </p:nvSpPr>
        <p:spPr>
          <a:xfrm>
            <a:off x="250825" y="1033412"/>
            <a:ext cx="8642350" cy="1507243"/>
          </a:xfrm>
        </p:spPr>
        <p:txBody>
          <a:bodyPr>
            <a:normAutofit/>
          </a:bodyPr>
          <a:lstStyle>
            <a:lvl1pPr>
              <a:buClr>
                <a:srgbClr val="E3173E"/>
              </a:buCl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2"/>
          <p:cNvSpPr>
            <a:spLocks noGrp="1"/>
          </p:cNvSpPr>
          <p:nvPr>
            <p:ph sz="half" idx="13"/>
          </p:nvPr>
        </p:nvSpPr>
        <p:spPr>
          <a:xfrm>
            <a:off x="250825" y="3214050"/>
            <a:ext cx="8642350" cy="1507243"/>
          </a:xfrm>
        </p:spPr>
        <p:txBody>
          <a:bodyPr>
            <a:normAutofit/>
          </a:bodyPr>
          <a:lstStyle>
            <a:lvl1pPr>
              <a:buClr>
                <a:srgbClr val="E3173E"/>
              </a:buCl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87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11"/>
          <p:cNvSpPr>
            <a:spLocks noGrp="1"/>
          </p:cNvSpPr>
          <p:nvPr>
            <p:ph type="body" sz="quarter" idx="12" hasCustomPrompt="1"/>
          </p:nvPr>
        </p:nvSpPr>
        <p:spPr>
          <a:xfrm>
            <a:off x="250825" y="2050710"/>
            <a:ext cx="8642350" cy="378619"/>
          </a:xfrm>
          <a:solidFill>
            <a:schemeClr val="accent2"/>
          </a:solidFill>
        </p:spPr>
        <p:txBody>
          <a:bodyPr anchor="ctr">
            <a:normAutofit/>
          </a:bodyPr>
          <a:lstStyle>
            <a:lvl1pPr marL="0" indent="0">
              <a:buNone/>
              <a:defRPr sz="2400" cap="all" baseline="0">
                <a:solidFill>
                  <a:schemeClr val="bg1"/>
                </a:solidFill>
              </a:defRPr>
            </a:lvl1pPr>
          </a:lstStyle>
          <a:p>
            <a:pPr lvl="0"/>
            <a:r>
              <a:rPr lang="en-US" dirty="0" smtClean="0"/>
              <a:t>CLICK TO ENTER MASTER HEADING</a:t>
            </a:r>
            <a:endParaRPr lang="en-US" dirty="0"/>
          </a:p>
        </p:txBody>
      </p:sp>
      <p:sp>
        <p:nvSpPr>
          <p:cNvPr id="12" name="Text Placeholder 11"/>
          <p:cNvSpPr>
            <a:spLocks noGrp="1"/>
          </p:cNvSpPr>
          <p:nvPr>
            <p:ph type="body" sz="quarter" idx="14" hasCustomPrompt="1"/>
          </p:nvPr>
        </p:nvSpPr>
        <p:spPr>
          <a:xfrm>
            <a:off x="250825" y="3447536"/>
            <a:ext cx="8642350" cy="378619"/>
          </a:xfrm>
          <a:solidFill>
            <a:schemeClr val="tx1"/>
          </a:solidFill>
        </p:spPr>
        <p:txBody>
          <a:bodyPr anchor="ctr">
            <a:normAutofit/>
          </a:bodyPr>
          <a:lstStyle>
            <a:lvl1pPr marL="0" indent="0">
              <a:buNone/>
              <a:defRPr sz="2400" cap="all" baseline="0">
                <a:solidFill>
                  <a:schemeClr val="bg1"/>
                </a:solidFill>
              </a:defRPr>
            </a:lvl1pPr>
          </a:lstStyle>
          <a:p>
            <a:pPr lvl="0"/>
            <a:r>
              <a:rPr lang="en-US" dirty="0" smtClean="0"/>
              <a:t>CLICK TO ENTER MASTER HEADING</a:t>
            </a:r>
            <a:endParaRPr lang="en-US" dirty="0"/>
          </a:p>
        </p:txBody>
      </p:sp>
      <p:sp>
        <p:nvSpPr>
          <p:cNvPr id="15" name="Content Placeholder 2"/>
          <p:cNvSpPr>
            <a:spLocks noGrp="1"/>
          </p:cNvSpPr>
          <p:nvPr>
            <p:ph sz="half" idx="15"/>
          </p:nvPr>
        </p:nvSpPr>
        <p:spPr>
          <a:xfrm>
            <a:off x="250825" y="2430248"/>
            <a:ext cx="8642350" cy="893923"/>
          </a:xfrm>
        </p:spPr>
        <p:txBody>
          <a:bodyPr>
            <a:noAutofit/>
          </a:bodyPr>
          <a:lstStyle>
            <a:lvl1pPr marL="0" indent="0">
              <a:buNone/>
              <a:defRPr sz="2000"/>
            </a:lvl1pPr>
            <a:lvl2pPr marL="457200" indent="0">
              <a:buNone/>
              <a:defRPr sz="20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p:txBody>
      </p:sp>
      <p:sp>
        <p:nvSpPr>
          <p:cNvPr id="16" name="Content Placeholder 2"/>
          <p:cNvSpPr>
            <a:spLocks noGrp="1"/>
          </p:cNvSpPr>
          <p:nvPr>
            <p:ph sz="half" idx="16"/>
          </p:nvPr>
        </p:nvSpPr>
        <p:spPr>
          <a:xfrm>
            <a:off x="250825" y="3827086"/>
            <a:ext cx="8642350" cy="893923"/>
          </a:xfrm>
        </p:spPr>
        <p:txBody>
          <a:bodyPr>
            <a:noAutofit/>
          </a:bodyPr>
          <a:lstStyle>
            <a:lvl1pPr marL="0" indent="0">
              <a:buNone/>
              <a:defRPr sz="2000"/>
            </a:lvl1pPr>
            <a:lvl2pPr marL="457200" indent="0">
              <a:buNone/>
              <a:defRPr sz="20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p:txBody>
      </p:sp>
      <p:sp>
        <p:nvSpPr>
          <p:cNvPr id="7" name="Text Placeholder 11"/>
          <p:cNvSpPr>
            <a:spLocks noGrp="1"/>
          </p:cNvSpPr>
          <p:nvPr>
            <p:ph type="body" sz="quarter" idx="11" hasCustomPrompt="1"/>
          </p:nvPr>
        </p:nvSpPr>
        <p:spPr>
          <a:xfrm>
            <a:off x="250825" y="650556"/>
            <a:ext cx="8642350" cy="378619"/>
          </a:xfrm>
          <a:solidFill>
            <a:schemeClr val="tx2"/>
          </a:solidFill>
        </p:spPr>
        <p:txBody>
          <a:bodyPr anchor="ctr">
            <a:normAutofit/>
          </a:bodyPr>
          <a:lstStyle>
            <a:lvl1pPr marL="0" indent="0">
              <a:buNone/>
              <a:defRPr sz="2400" cap="all" baseline="0">
                <a:solidFill>
                  <a:schemeClr val="bg1"/>
                </a:solidFill>
              </a:defRPr>
            </a:lvl1pPr>
          </a:lstStyle>
          <a:p>
            <a:pPr lvl="0"/>
            <a:r>
              <a:rPr lang="en-US" dirty="0" smtClean="0"/>
              <a:t>CLICK TO ENTER MASTER HEADING</a:t>
            </a:r>
            <a:endParaRPr lang="en-US" dirty="0"/>
          </a:p>
        </p:txBody>
      </p:sp>
      <p:sp>
        <p:nvSpPr>
          <p:cNvPr id="10" name="Content Placeholder 2"/>
          <p:cNvSpPr>
            <a:spLocks noGrp="1"/>
          </p:cNvSpPr>
          <p:nvPr>
            <p:ph sz="half" idx="1"/>
          </p:nvPr>
        </p:nvSpPr>
        <p:spPr>
          <a:xfrm>
            <a:off x="250825" y="1033414"/>
            <a:ext cx="8642350" cy="893923"/>
          </a:xfrm>
        </p:spPr>
        <p:txBody>
          <a:bodyPr>
            <a:noAutofit/>
          </a:bodyPr>
          <a:lstStyle>
            <a:lvl1pPr marL="0" indent="0">
              <a:buNone/>
              <a:defRPr sz="2000"/>
            </a:lvl1pPr>
            <a:lvl2pPr marL="457200" indent="0">
              <a:buNone/>
              <a:defRPr sz="20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p:txBody>
      </p:sp>
    </p:spTree>
    <p:extLst>
      <p:ext uri="{BB962C8B-B14F-4D97-AF65-F5344CB8AC3E}">
        <p14:creationId xmlns:p14="http://schemas.microsoft.com/office/powerpoint/2010/main" val="395838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Pic with Title and Descri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2195516" y="650523"/>
            <a:ext cx="4752975" cy="3268337"/>
          </a:xfrm>
        </p:spPr>
        <p:txBody>
          <a:bodyPr/>
          <a:lstStyle>
            <a:lvl1pPr marL="0" indent="0">
              <a:buFontTx/>
              <a:buNone/>
              <a:defRPr baseline="0"/>
            </a:lvl1pPr>
          </a:lstStyle>
          <a:p>
            <a:r>
              <a:rPr lang="en-US" dirty="0" smtClean="0"/>
              <a:t>Click icon to add picture</a:t>
            </a:r>
            <a:endParaRPr lang="en-US" dirty="0"/>
          </a:p>
        </p:txBody>
      </p:sp>
      <p:sp>
        <p:nvSpPr>
          <p:cNvPr id="8" name="Title 1"/>
          <p:cNvSpPr txBox="1">
            <a:spLocks/>
          </p:cNvSpPr>
          <p:nvPr userDrawn="1"/>
        </p:nvSpPr>
        <p:spPr>
          <a:xfrm>
            <a:off x="2195515" y="3947806"/>
            <a:ext cx="4752977" cy="318407"/>
          </a:xfrm>
          <a:prstGeom prst="rect">
            <a:avLst/>
          </a:prstGeom>
          <a:solidFill>
            <a:schemeClr val="tx2"/>
          </a:solidFill>
        </p:spPr>
        <p:txBody>
          <a:bodyPr vert="horz" lIns="91440" tIns="45720" rIns="91440" bIns="45720" rtlCol="0" anchor="ctr">
            <a:normAutofit fontScale="92500" lnSpcReduction="20000"/>
          </a:bodyPr>
          <a:lstStyle>
            <a:lvl1pPr algn="l" defTabSz="914400" rtl="0" eaLnBrk="1" latinLnBrk="0" hangingPunct="1">
              <a:spcBef>
                <a:spcPct val="0"/>
              </a:spcBef>
              <a:buNone/>
              <a:defRPr sz="2000" b="1" kern="1200">
                <a:solidFill>
                  <a:schemeClr val="accent2"/>
                </a:solidFill>
                <a:latin typeface="+mj-lt"/>
                <a:ea typeface="+mj-ea"/>
                <a:cs typeface="+mj-cs"/>
              </a:defRPr>
            </a:lvl1pPr>
          </a:lstStyle>
          <a:p>
            <a:pPr algn="ctr"/>
            <a:r>
              <a:rPr lang="en-US" sz="1800" b="0" dirty="0" smtClean="0">
                <a:solidFill>
                  <a:schemeClr val="bg1"/>
                </a:solidFill>
              </a:rPr>
              <a:t>Click to edit Master title style</a:t>
            </a:r>
            <a:endParaRPr lang="en-US" sz="1800" b="0" dirty="0">
              <a:solidFill>
                <a:schemeClr val="bg1"/>
              </a:solidFill>
            </a:endParaRPr>
          </a:p>
        </p:txBody>
      </p:sp>
      <p:sp>
        <p:nvSpPr>
          <p:cNvPr id="9" name="Text Placeholder 3"/>
          <p:cNvSpPr>
            <a:spLocks noGrp="1"/>
          </p:cNvSpPr>
          <p:nvPr>
            <p:ph type="body" sz="half" idx="2"/>
          </p:nvPr>
        </p:nvSpPr>
        <p:spPr>
          <a:xfrm>
            <a:off x="2195516" y="4266212"/>
            <a:ext cx="4752975" cy="472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5390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Oval 3"/>
          <p:cNvSpPr/>
          <p:nvPr userDrawn="1"/>
        </p:nvSpPr>
        <p:spPr>
          <a:xfrm>
            <a:off x="1805038" y="710295"/>
            <a:ext cx="1995054" cy="14962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a:solidFill>
                <a:schemeClr val="bg1"/>
              </a:solidFill>
            </a:endParaRPr>
          </a:p>
        </p:txBody>
      </p:sp>
      <p:sp>
        <p:nvSpPr>
          <p:cNvPr id="5" name="Oval 4"/>
          <p:cNvSpPr/>
          <p:nvPr userDrawn="1"/>
        </p:nvSpPr>
        <p:spPr>
          <a:xfrm>
            <a:off x="1805038" y="1918800"/>
            <a:ext cx="1995054" cy="1496291"/>
          </a:xfrm>
          <a:prstGeom prst="ellipse">
            <a:avLst/>
          </a:prstGeom>
          <a:solidFill>
            <a:srgbClr val="E3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a:solidFill>
                <a:schemeClr val="bg1"/>
              </a:solidFill>
            </a:endParaRPr>
          </a:p>
        </p:txBody>
      </p:sp>
      <p:sp>
        <p:nvSpPr>
          <p:cNvPr id="6" name="Oval 5"/>
          <p:cNvSpPr/>
          <p:nvPr userDrawn="1"/>
        </p:nvSpPr>
        <p:spPr>
          <a:xfrm>
            <a:off x="1805038" y="3127304"/>
            <a:ext cx="1995054" cy="14962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600" dirty="0">
              <a:solidFill>
                <a:schemeClr val="bg1"/>
              </a:solidFill>
            </a:endParaRPr>
          </a:p>
        </p:txBody>
      </p:sp>
      <p:sp>
        <p:nvSpPr>
          <p:cNvPr id="8" name="Text Placeholder 7"/>
          <p:cNvSpPr>
            <a:spLocks noGrp="1"/>
          </p:cNvSpPr>
          <p:nvPr>
            <p:ph type="body" sz="quarter" idx="11" hasCustomPrompt="1"/>
          </p:nvPr>
        </p:nvSpPr>
        <p:spPr>
          <a:xfrm>
            <a:off x="1979979" y="1130810"/>
            <a:ext cx="1645171" cy="655257"/>
          </a:xfrm>
        </p:spPr>
        <p:txBody>
          <a:bodyPr>
            <a:noAutofit/>
          </a:bodyPr>
          <a:lstStyle>
            <a:lvl1pPr marL="0" indent="0" algn="ct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a:t>
            </a:r>
          </a:p>
        </p:txBody>
      </p:sp>
      <p:sp>
        <p:nvSpPr>
          <p:cNvPr id="9" name="Text Placeholder 7"/>
          <p:cNvSpPr>
            <a:spLocks noGrp="1"/>
          </p:cNvSpPr>
          <p:nvPr>
            <p:ph type="body" sz="quarter" idx="12" hasCustomPrompt="1"/>
          </p:nvPr>
        </p:nvSpPr>
        <p:spPr>
          <a:xfrm>
            <a:off x="1979979" y="2339315"/>
            <a:ext cx="1645171" cy="655257"/>
          </a:xfrm>
        </p:spPr>
        <p:txBody>
          <a:bodyPr>
            <a:noAutofit/>
          </a:bodyPr>
          <a:lstStyle>
            <a:lvl1pPr marL="0" indent="0" algn="ct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a:t>
            </a:r>
          </a:p>
        </p:txBody>
      </p:sp>
      <p:sp>
        <p:nvSpPr>
          <p:cNvPr id="10" name="Text Placeholder 7"/>
          <p:cNvSpPr>
            <a:spLocks noGrp="1"/>
          </p:cNvSpPr>
          <p:nvPr>
            <p:ph type="body" sz="quarter" idx="13" hasCustomPrompt="1"/>
          </p:nvPr>
        </p:nvSpPr>
        <p:spPr>
          <a:xfrm>
            <a:off x="1979979" y="3547820"/>
            <a:ext cx="1645171" cy="655257"/>
          </a:xfrm>
        </p:spPr>
        <p:txBody>
          <a:bodyPr>
            <a:noAutofit/>
          </a:bodyPr>
          <a:lstStyle>
            <a:lvl1pPr marL="0" indent="0" algn="ctr">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a:t>
            </a:r>
          </a:p>
        </p:txBody>
      </p:sp>
      <p:sp>
        <p:nvSpPr>
          <p:cNvPr id="12" name="Text Placeholder 11"/>
          <p:cNvSpPr>
            <a:spLocks noGrp="1"/>
          </p:cNvSpPr>
          <p:nvPr>
            <p:ph type="body" sz="quarter" idx="14"/>
          </p:nvPr>
        </p:nvSpPr>
        <p:spPr>
          <a:xfrm>
            <a:off x="4053551" y="939118"/>
            <a:ext cx="4839624" cy="1038647"/>
          </a:xfrm>
        </p:spPr>
        <p:txBody>
          <a:bodyPr>
            <a:noAutofit/>
          </a:bodyPr>
          <a:lstStyle>
            <a:lvl1pPr>
              <a:defRPr sz="1800"/>
            </a:lvl1pPr>
            <a:lvl2pPr>
              <a:defRPr sz="1800"/>
            </a:lvl2pPr>
            <a:lvl3pPr>
              <a:defRPr sz="1600"/>
            </a:lvl3pPr>
            <a:lvl4pPr>
              <a:defRPr sz="18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13" name="Text Placeholder 11"/>
          <p:cNvSpPr>
            <a:spLocks noGrp="1"/>
          </p:cNvSpPr>
          <p:nvPr>
            <p:ph type="body" sz="quarter" idx="15"/>
          </p:nvPr>
        </p:nvSpPr>
        <p:spPr>
          <a:xfrm>
            <a:off x="4053551" y="2147622"/>
            <a:ext cx="4839624" cy="1038647"/>
          </a:xfrm>
        </p:spPr>
        <p:txBody>
          <a:bodyPr>
            <a:noAutofit/>
          </a:bodyPr>
          <a:lstStyle>
            <a:lvl1pPr>
              <a:defRPr sz="1800"/>
            </a:lvl1pPr>
            <a:lvl2pPr>
              <a:defRPr sz="1800"/>
            </a:lvl2pPr>
            <a:lvl3pPr>
              <a:defRPr sz="1600"/>
            </a:lvl3pPr>
            <a:lvl4pPr>
              <a:defRPr sz="18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14" name="Text Placeholder 11"/>
          <p:cNvSpPr>
            <a:spLocks noGrp="1"/>
          </p:cNvSpPr>
          <p:nvPr>
            <p:ph type="body" sz="quarter" idx="16"/>
          </p:nvPr>
        </p:nvSpPr>
        <p:spPr>
          <a:xfrm>
            <a:off x="4053551" y="3356127"/>
            <a:ext cx="4839624" cy="1038647"/>
          </a:xfrm>
        </p:spPr>
        <p:txBody>
          <a:bodyPr>
            <a:noAutofit/>
          </a:bodyPr>
          <a:lstStyle>
            <a:lvl1pPr>
              <a:defRPr sz="1800"/>
            </a:lvl1pPr>
            <a:lvl2pPr>
              <a:defRPr sz="1800"/>
            </a:lvl2pPr>
            <a:lvl3pPr>
              <a:defRPr sz="1600"/>
            </a:lvl3pPr>
            <a:lvl4pPr>
              <a:defRPr sz="1800"/>
            </a:lvl4pPr>
            <a:lvl5pPr>
              <a:defRPr sz="1400"/>
            </a:lvl5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9066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Alt Three Column">
    <p:spTree>
      <p:nvGrpSpPr>
        <p:cNvPr id="1" name=""/>
        <p:cNvGrpSpPr/>
        <p:nvPr/>
      </p:nvGrpSpPr>
      <p:grpSpPr>
        <a:xfrm>
          <a:off x="0" y="0"/>
          <a:ext cx="0" cy="0"/>
          <a:chOff x="0" y="0"/>
          <a:chExt cx="0" cy="0"/>
        </a:xfrm>
      </p:grpSpPr>
      <p:sp>
        <p:nvSpPr>
          <p:cNvPr id="11" name="Rectangle 10"/>
          <p:cNvSpPr/>
          <p:nvPr userDrawn="1"/>
        </p:nvSpPr>
        <p:spPr>
          <a:xfrm>
            <a:off x="0" y="1199797"/>
            <a:ext cx="9144000" cy="2300941"/>
          </a:xfrm>
          <a:prstGeom prst="rect">
            <a:avLst/>
          </a:prstGeom>
          <a:solidFill>
            <a:srgbClr val="7173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Narrow"/>
            </a:endParaRPr>
          </a:p>
        </p:txBody>
      </p:sp>
      <p:grpSp>
        <p:nvGrpSpPr>
          <p:cNvPr id="19" name="Group 18"/>
          <p:cNvGrpSpPr/>
          <p:nvPr userDrawn="1"/>
        </p:nvGrpSpPr>
        <p:grpSpPr>
          <a:xfrm flipH="1">
            <a:off x="307975" y="4215157"/>
            <a:ext cx="8819866" cy="194480"/>
            <a:chOff x="228600" y="600499"/>
            <a:chExt cx="8819866" cy="259307"/>
          </a:xfrm>
        </p:grpSpPr>
        <p:cxnSp>
          <p:nvCxnSpPr>
            <p:cNvPr id="20" name="Straight Connector 19"/>
            <p:cNvCxnSpPr/>
            <p:nvPr/>
          </p:nvCxnSpPr>
          <p:spPr>
            <a:xfrm>
              <a:off x="228600" y="736976"/>
              <a:ext cx="8642445" cy="0"/>
            </a:xfrm>
            <a:prstGeom prst="line">
              <a:avLst/>
            </a:prstGeom>
            <a:ln w="25400">
              <a:solidFill>
                <a:srgbClr val="717375"/>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17409" y="600499"/>
              <a:ext cx="4531057" cy="259307"/>
            </a:xfrm>
            <a:prstGeom prst="rect">
              <a:avLst/>
            </a:prstGeom>
            <a:gradFill flip="none" rotWithShape="1">
              <a:gsLst>
                <a:gs pos="26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p:txBody>
          <a:bodyPr/>
          <a:lstStyle>
            <a:lvl1pPr>
              <a:defRPr baseline="0"/>
            </a:lvl1pPr>
          </a:lstStyle>
          <a:p>
            <a:r>
              <a:rPr lang="en-US" dirty="0" smtClean="0"/>
              <a:t>Thank You</a:t>
            </a:r>
            <a:endParaRPr lang="en-US" dirty="0"/>
          </a:p>
        </p:txBody>
      </p:sp>
      <p:sp>
        <p:nvSpPr>
          <p:cNvPr id="31" name="Text Placeholder 30"/>
          <p:cNvSpPr>
            <a:spLocks noGrp="1"/>
          </p:cNvSpPr>
          <p:nvPr userDrawn="1">
            <p:ph type="body" sz="quarter" idx="10" hasCustomPrompt="1"/>
          </p:nvPr>
        </p:nvSpPr>
        <p:spPr>
          <a:xfrm>
            <a:off x="4568825" y="4317207"/>
            <a:ext cx="4318000" cy="483394"/>
          </a:xfrm>
        </p:spPr>
        <p:txBody>
          <a:bodyPr/>
          <a:lstStyle>
            <a:lvl1pPr marL="0" indent="0" algn="r">
              <a:buNone/>
              <a:defRPr baseline="0"/>
            </a:lvl1pPr>
          </a:lstStyle>
          <a:p>
            <a:pPr lvl="0"/>
            <a:r>
              <a:rPr lang="en-US" dirty="0" smtClean="0"/>
              <a:t>Click to enter web address</a:t>
            </a:r>
            <a:endParaRPr lang="en-US" dirty="0"/>
          </a:p>
        </p:txBody>
      </p:sp>
      <p:sp>
        <p:nvSpPr>
          <p:cNvPr id="12" name="Rectangle 11"/>
          <p:cNvSpPr/>
          <p:nvPr userDrawn="1"/>
        </p:nvSpPr>
        <p:spPr>
          <a:xfrm>
            <a:off x="6706536" y="1199797"/>
            <a:ext cx="2186639" cy="1099219"/>
          </a:xfrm>
          <a:prstGeom prst="rect">
            <a:avLst/>
          </a:prstGeom>
          <a:solidFill>
            <a:srgbClr val="E3173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Narrow"/>
            </a:endParaRPr>
          </a:p>
        </p:txBody>
      </p:sp>
      <p:sp>
        <p:nvSpPr>
          <p:cNvPr id="13" name="Rectangle 12"/>
          <p:cNvSpPr/>
          <p:nvPr userDrawn="1"/>
        </p:nvSpPr>
        <p:spPr>
          <a:xfrm>
            <a:off x="4480825" y="2401519"/>
            <a:ext cx="2186639" cy="1099219"/>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Arial Narrow"/>
              </a:rPr>
              <a:t>Q&amp;A</a:t>
            </a:r>
          </a:p>
        </p:txBody>
      </p:sp>
      <p:pic>
        <p:nvPicPr>
          <p:cNvPr id="30" name="Picture 2" descr="C:\Users\eobrien\Desktop\Corporate PPT\New Logo Files\CW New Logo Files 7 2 14\CurtissWrightLogo_W_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8540" y="1490643"/>
            <a:ext cx="1862631" cy="517526"/>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a:spLocks noGrp="1"/>
          </p:cNvSpPr>
          <p:nvPr>
            <p:ph type="subTitle" idx="1" hasCustomPrompt="1"/>
          </p:nvPr>
        </p:nvSpPr>
        <p:spPr>
          <a:xfrm>
            <a:off x="250825" y="2401519"/>
            <a:ext cx="4012831" cy="1041519"/>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enter contact information</a:t>
            </a:r>
            <a:endParaRPr lang="en-US" dirty="0"/>
          </a:p>
        </p:txBody>
      </p:sp>
    </p:spTree>
    <p:extLst>
      <p:ext uri="{BB962C8B-B14F-4D97-AF65-F5344CB8AC3E}">
        <p14:creationId xmlns:p14="http://schemas.microsoft.com/office/powerpoint/2010/main" val="218232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lumn Text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250825" y="653596"/>
            <a:ext cx="4249738" cy="378619"/>
          </a:xfrm>
          <a:solidFill>
            <a:schemeClr val="tx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8" name="Picture Placeholder 4"/>
          <p:cNvSpPr>
            <a:spLocks noGrp="1"/>
          </p:cNvSpPr>
          <p:nvPr>
            <p:ph type="pic" sz="quarter" idx="13"/>
          </p:nvPr>
        </p:nvSpPr>
        <p:spPr>
          <a:xfrm>
            <a:off x="4643441" y="653597"/>
            <a:ext cx="4249737" cy="3268337"/>
          </a:xfrm>
        </p:spPr>
        <p:txBody>
          <a:bodyPr/>
          <a:lstStyle>
            <a:lvl1pPr marL="0" indent="0">
              <a:buFontTx/>
              <a:buNone/>
              <a:defRPr baseline="0"/>
            </a:lvl1pPr>
          </a:lstStyle>
          <a:p>
            <a:r>
              <a:rPr lang="en-US" dirty="0" smtClean="0"/>
              <a:t>Click icon to add picture</a:t>
            </a:r>
            <a:endParaRPr lang="en-US" dirty="0"/>
          </a:p>
        </p:txBody>
      </p:sp>
      <p:sp>
        <p:nvSpPr>
          <p:cNvPr id="11" name="Text Placeholder 3"/>
          <p:cNvSpPr>
            <a:spLocks noGrp="1"/>
          </p:cNvSpPr>
          <p:nvPr>
            <p:ph type="body" sz="half" idx="14"/>
          </p:nvPr>
        </p:nvSpPr>
        <p:spPr>
          <a:xfrm>
            <a:off x="4643441" y="4247860"/>
            <a:ext cx="4249737" cy="472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Text Placeholder 11"/>
          <p:cNvSpPr>
            <a:spLocks noGrp="1"/>
          </p:cNvSpPr>
          <p:nvPr>
            <p:ph type="body" sz="quarter" idx="16" hasCustomPrompt="1"/>
          </p:nvPr>
        </p:nvSpPr>
        <p:spPr>
          <a:xfrm>
            <a:off x="250825" y="2763881"/>
            <a:ext cx="4249738" cy="378619"/>
          </a:xfrm>
          <a:solidFill>
            <a:schemeClr val="accent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19" name="Text Placeholder 5"/>
          <p:cNvSpPr>
            <a:spLocks noGrp="1"/>
          </p:cNvSpPr>
          <p:nvPr>
            <p:ph type="body" sz="quarter" idx="17"/>
          </p:nvPr>
        </p:nvSpPr>
        <p:spPr>
          <a:xfrm>
            <a:off x="250825" y="1177281"/>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
        <p:nvSpPr>
          <p:cNvPr id="20" name="Text Placeholder 5"/>
          <p:cNvSpPr>
            <a:spLocks noGrp="1"/>
          </p:cNvSpPr>
          <p:nvPr>
            <p:ph type="body" sz="quarter" idx="18"/>
          </p:nvPr>
        </p:nvSpPr>
        <p:spPr>
          <a:xfrm>
            <a:off x="250825" y="3287566"/>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
        <p:nvSpPr>
          <p:cNvPr id="4" name="Text Placeholder 3"/>
          <p:cNvSpPr>
            <a:spLocks noGrp="1"/>
          </p:cNvSpPr>
          <p:nvPr>
            <p:ph type="body" sz="quarter" idx="19" hasCustomPrompt="1"/>
          </p:nvPr>
        </p:nvSpPr>
        <p:spPr>
          <a:xfrm>
            <a:off x="4645152" y="3929452"/>
            <a:ext cx="4249738" cy="318407"/>
          </a:xfrm>
          <a:solidFill>
            <a:schemeClr val="tx1"/>
          </a:solidFill>
        </p:spPr>
        <p:txBody>
          <a:bodyPr>
            <a:normAutofit/>
          </a:bodyPr>
          <a:lstStyle>
            <a:lvl1pPr marL="0" indent="0" algn="ctr">
              <a:buNone/>
              <a:defRPr sz="1800" b="0">
                <a:solidFill>
                  <a:schemeClr val="bg1"/>
                </a:solidFill>
              </a:defRPr>
            </a:lvl1pPr>
          </a:lstStyle>
          <a:p>
            <a:pPr lvl="0"/>
            <a:r>
              <a:rPr lang="en-US" dirty="0" smtClean="0"/>
              <a:t>Click to edit Master title style</a:t>
            </a:r>
          </a:p>
        </p:txBody>
      </p:sp>
    </p:spTree>
    <p:extLst>
      <p:ext uri="{BB962C8B-B14F-4D97-AF65-F5344CB8AC3E}">
        <p14:creationId xmlns:p14="http://schemas.microsoft.com/office/powerpoint/2010/main" val="140657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1199797"/>
            <a:ext cx="9144000" cy="2300941"/>
          </a:xfrm>
          <a:prstGeom prst="rect">
            <a:avLst/>
          </a:prstGeom>
          <a:solidFill>
            <a:srgbClr val="71737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Narrow"/>
            </a:endParaRPr>
          </a:p>
        </p:txBody>
      </p:sp>
      <p:pic>
        <p:nvPicPr>
          <p:cNvPr id="12"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bwMode="auto">
          <a:xfrm>
            <a:off x="6948488" y="2399129"/>
            <a:ext cx="2197100" cy="1101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4621976" y="1202151"/>
            <a:ext cx="2197100" cy="11016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obrien\Desktop\Corporate PPT\For PPT (1)\For PPT\ppt images\title widescreen\ships_wide.jpg"/>
          <p:cNvPicPr>
            <a:picLocks noChangeAspect="1" noChangeArrowheads="1"/>
          </p:cNvPicPr>
          <p:nvPr userDrawn="1"/>
        </p:nvPicPr>
        <p:blipFill>
          <a:blip r:embed="rId6">
            <a:extLst>
              <a:ext uri="{BEBA8EAE-BF5A-486C-A8C5-ECC9F3942E4B}">
                <a14:imgProps xmlns:a14="http://schemas.microsoft.com/office/drawing/2010/main">
                  <a14:imgLayer r:embed="rId7">
                    <a14:imgEffect>
                      <a14:brightnessContrast bright="15000" contrast="-20000"/>
                    </a14:imgEffect>
                  </a14:imgLayer>
                </a14:imgProps>
              </a:ext>
              <a:ext uri="{28A0092B-C50C-407E-A947-70E740481C1C}">
                <a14:useLocalDpi xmlns:a14="http://schemas.microsoft.com/office/drawing/2010/main" val="0"/>
              </a:ext>
            </a:extLst>
          </a:blip>
          <a:srcRect/>
          <a:stretch>
            <a:fillRect/>
          </a:stretch>
        </p:blipFill>
        <p:spPr bwMode="auto">
          <a:xfrm>
            <a:off x="4621976" y="-7970"/>
            <a:ext cx="22034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6937855" y="-6383"/>
            <a:ext cx="2203450" cy="11017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a:spLocks noGrp="1"/>
          </p:cNvSpPr>
          <p:nvPr>
            <p:ph type="ctrTitle" hasCustomPrompt="1"/>
          </p:nvPr>
        </p:nvSpPr>
        <p:spPr>
          <a:xfrm>
            <a:off x="251520" y="2325370"/>
            <a:ext cx="6696744" cy="540060"/>
          </a:xfrm>
          <a:prstGeom prst="rect">
            <a:avLst/>
          </a:prstGeom>
        </p:spPr>
        <p:txBody>
          <a:bodyPr anchor="t">
            <a:normAutofit/>
          </a:bodyPr>
          <a:lstStyle>
            <a:lvl1pPr algn="l">
              <a:defRPr sz="3200" b="1">
                <a:solidFill>
                  <a:schemeClr val="bg1"/>
                </a:solidFill>
              </a:defRPr>
            </a:lvl1pPr>
          </a:lstStyle>
          <a:p>
            <a:r>
              <a:rPr lang="en-US" dirty="0" smtClean="0"/>
              <a:t>Click to edit Master title style</a:t>
            </a:r>
            <a:br>
              <a:rPr lang="en-US" dirty="0" smtClean="0"/>
            </a:br>
            <a:endParaRPr lang="en-US" dirty="0"/>
          </a:p>
        </p:txBody>
      </p:sp>
      <p:sp>
        <p:nvSpPr>
          <p:cNvPr id="27" name="Subtitle 2"/>
          <p:cNvSpPr>
            <a:spLocks noGrp="1"/>
          </p:cNvSpPr>
          <p:nvPr>
            <p:ph type="subTitle" idx="1"/>
          </p:nvPr>
        </p:nvSpPr>
        <p:spPr>
          <a:xfrm>
            <a:off x="251520" y="2871980"/>
            <a:ext cx="6696744" cy="54006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Rectangle 12"/>
          <p:cNvSpPr/>
          <p:nvPr/>
        </p:nvSpPr>
        <p:spPr>
          <a:xfrm>
            <a:off x="2322908" y="-2289"/>
            <a:ext cx="2186639" cy="1099219"/>
          </a:xfrm>
          <a:prstGeom prst="rect">
            <a:avLst/>
          </a:prstGeom>
          <a:solidFill>
            <a:srgbClr val="E3173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Narrow"/>
            </a:endParaRPr>
          </a:p>
        </p:txBody>
      </p:sp>
      <p:sp>
        <p:nvSpPr>
          <p:cNvPr id="10" name="Rectangle 9"/>
          <p:cNvSpPr/>
          <p:nvPr/>
        </p:nvSpPr>
        <p:spPr>
          <a:xfrm>
            <a:off x="2322908" y="3611649"/>
            <a:ext cx="2186639" cy="1099219"/>
          </a:xfrm>
          <a:prstGeom prst="rect">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Narrow"/>
            </a:endParaRPr>
          </a:p>
        </p:txBody>
      </p:sp>
      <p:pic>
        <p:nvPicPr>
          <p:cNvPr id="10242" name="Picture 2" descr="C:\Users\eobrien\Desktop\Corporate PPT\New Logo Files\CW New Logo Files 7 2 14\CurtissWrightLogo_RGB_ 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753" y="304937"/>
            <a:ext cx="1767953" cy="4893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1203598"/>
            <a:ext cx="9144000" cy="2300941"/>
          </a:xfrm>
          <a:prstGeom prst="rect">
            <a:avLst/>
          </a:prstGeom>
          <a:solidFill>
            <a:srgbClr val="717375"/>
          </a:solidFill>
          <a:ln w="25400" cap="flat" cmpd="sng" algn="ctr">
            <a:noFill/>
            <a:prstDash val="solid"/>
          </a:ln>
          <a:effectLst/>
        </p:spPr>
        <p:txBody>
          <a:bodyPr rtlCol="0" anchor="ctr"/>
          <a:lstStyle/>
          <a:p>
            <a:pPr algn="ctr">
              <a:defRPr/>
            </a:pPr>
            <a:endParaRPr lang="en-US" kern="0" dirty="0">
              <a:solidFill>
                <a:prstClr val="white"/>
              </a:solidFill>
            </a:endParaRPr>
          </a:p>
        </p:txBody>
      </p:sp>
      <p:sp>
        <p:nvSpPr>
          <p:cNvPr id="20" name="Title 1"/>
          <p:cNvSpPr>
            <a:spLocks noGrp="1"/>
          </p:cNvSpPr>
          <p:nvPr>
            <p:ph type="ctrTitle" hasCustomPrompt="1"/>
          </p:nvPr>
        </p:nvSpPr>
        <p:spPr>
          <a:xfrm>
            <a:off x="251520" y="2325370"/>
            <a:ext cx="6696744" cy="540060"/>
          </a:xfrm>
          <a:prstGeom prst="rect">
            <a:avLst/>
          </a:prstGeom>
        </p:spPr>
        <p:txBody>
          <a:bodyPr anchor="t">
            <a:normAutofit/>
          </a:bodyPr>
          <a:lstStyle>
            <a:lvl1pPr algn="l">
              <a:defRPr sz="3200" b="1">
                <a:solidFill>
                  <a:schemeClr val="bg1"/>
                </a:solidFill>
              </a:defRPr>
            </a:lvl1pPr>
          </a:lstStyle>
          <a:p>
            <a:r>
              <a:rPr lang="en-US" dirty="0" smtClean="0"/>
              <a:t>Click to edit Master title style</a:t>
            </a:r>
            <a:br>
              <a:rPr lang="en-US" dirty="0" smtClean="0"/>
            </a:br>
            <a:endParaRPr lang="en-US" dirty="0"/>
          </a:p>
        </p:txBody>
      </p:sp>
      <p:sp>
        <p:nvSpPr>
          <p:cNvPr id="21" name="Subtitle 2"/>
          <p:cNvSpPr>
            <a:spLocks noGrp="1"/>
          </p:cNvSpPr>
          <p:nvPr>
            <p:ph type="subTitle" idx="1"/>
          </p:nvPr>
        </p:nvSpPr>
        <p:spPr>
          <a:xfrm>
            <a:off x="251520" y="2859782"/>
            <a:ext cx="6696744" cy="54006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Rectangle 21"/>
          <p:cNvSpPr/>
          <p:nvPr userDrawn="1"/>
        </p:nvSpPr>
        <p:spPr>
          <a:xfrm>
            <a:off x="2322910" y="-2288"/>
            <a:ext cx="2186639" cy="1099219"/>
          </a:xfrm>
          <a:prstGeom prst="rect">
            <a:avLst/>
          </a:prstGeom>
          <a:solidFill>
            <a:srgbClr val="CE1126"/>
          </a:solidFill>
          <a:ln w="25400" cap="flat" cmpd="sng" algn="ctr">
            <a:noFill/>
            <a:prstDash val="solid"/>
          </a:ln>
          <a:effectLst/>
        </p:spPr>
        <p:txBody>
          <a:bodyPr rtlCol="0" anchor="b"/>
          <a:lstStyle/>
          <a:p>
            <a:pPr algn="ctr">
              <a:defRPr/>
            </a:pPr>
            <a:r>
              <a:rPr lang="en-US" sz="1400" kern="0" dirty="0" smtClean="0">
                <a:solidFill>
                  <a:prstClr val="white"/>
                </a:solidFill>
              </a:rPr>
              <a:t>Defense Solutions Division</a:t>
            </a:r>
            <a:endParaRPr lang="en-US" sz="1400" kern="0" dirty="0">
              <a:solidFill>
                <a:prstClr val="white"/>
              </a:solidFill>
            </a:endParaRPr>
          </a:p>
        </p:txBody>
      </p:sp>
      <p:sp>
        <p:nvSpPr>
          <p:cNvPr id="23" name="Rectangle 22"/>
          <p:cNvSpPr/>
          <p:nvPr userDrawn="1"/>
        </p:nvSpPr>
        <p:spPr>
          <a:xfrm>
            <a:off x="2322910" y="3611650"/>
            <a:ext cx="2186639" cy="1099219"/>
          </a:xfrm>
          <a:prstGeom prst="rect">
            <a:avLst/>
          </a:prstGeom>
          <a:solidFill>
            <a:srgbClr val="000000"/>
          </a:solidFill>
          <a:ln w="25400" cap="flat" cmpd="sng" algn="ctr">
            <a:noFill/>
            <a:prstDash val="solid"/>
          </a:ln>
          <a:effectLst/>
        </p:spPr>
        <p:txBody>
          <a:bodyPr rtlCol="0" anchor="ctr"/>
          <a:lstStyle/>
          <a:p>
            <a:pPr algn="ctr">
              <a:defRPr/>
            </a:pPr>
            <a:endParaRPr lang="en-US" kern="0" dirty="0">
              <a:solidFill>
                <a:prstClr val="white"/>
              </a:solidFill>
            </a:endParaRPr>
          </a:p>
        </p:txBody>
      </p:sp>
      <p:pic>
        <p:nvPicPr>
          <p:cNvPr id="28" name="Picture 2"/>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4621977" y="1200326"/>
            <a:ext cx="2203450" cy="1101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obrien\Desktop\uav.jp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959527" y="2406254"/>
            <a:ext cx="2197114" cy="1101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12211" y="3613171"/>
            <a:ext cx="2197115" cy="10985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4610176" y="3611650"/>
            <a:ext cx="2191027" cy="11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3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ivider - Fighter">
    <p:spTree>
      <p:nvGrpSpPr>
        <p:cNvPr id="1" name=""/>
        <p:cNvGrpSpPr/>
        <p:nvPr/>
      </p:nvGrpSpPr>
      <p:grpSpPr>
        <a:xfrm>
          <a:off x="0" y="0"/>
          <a:ext cx="0" cy="0"/>
          <a:chOff x="0" y="0"/>
          <a:chExt cx="0" cy="0"/>
        </a:xfrm>
      </p:grpSpPr>
      <p:pic>
        <p:nvPicPr>
          <p:cNvPr id="1026" name="Picture 2" descr="C:\Users\eobrien\Desktop\Corporate PPT\For PPT (1)\For PPT\ppt images\dividers widescreen\aircraft_wlg.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9144000" cy="47167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11154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Divider - Helicopter">
    <p:spTree>
      <p:nvGrpSpPr>
        <p:cNvPr id="1" name=""/>
        <p:cNvGrpSpPr/>
        <p:nvPr/>
      </p:nvGrpSpPr>
      <p:grpSpPr>
        <a:xfrm>
          <a:off x="0" y="0"/>
          <a:ext cx="0" cy="0"/>
          <a:chOff x="0" y="0"/>
          <a:chExt cx="0" cy="0"/>
        </a:xfrm>
      </p:grpSpPr>
      <p:pic>
        <p:nvPicPr>
          <p:cNvPr id="4098" name="Picture 2" descr="Z:\Images\aircraft\AW139\139CWsharpSMALL1280.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0" y="0"/>
            <a:ext cx="9144000" cy="47167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4809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Divider - Commercial Airliner">
    <p:spTree>
      <p:nvGrpSpPr>
        <p:cNvPr id="1" name=""/>
        <p:cNvGrpSpPr/>
        <p:nvPr/>
      </p:nvGrpSpPr>
      <p:grpSpPr>
        <a:xfrm>
          <a:off x="0" y="0"/>
          <a:ext cx="0" cy="0"/>
          <a:chOff x="0" y="0"/>
          <a:chExt cx="0" cy="0"/>
        </a:xfrm>
      </p:grpSpPr>
      <p:pic>
        <p:nvPicPr>
          <p:cNvPr id="1026" name="Picture 2" descr="C:\Users\eobrien\Desktop\images\MC2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1"/>
            <a:ext cx="9144000" cy="47180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127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List">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642350" cy="500294"/>
          </a:xfrm>
        </p:spPr>
        <p:txBody>
          <a:bodyPr/>
          <a:lstStyle/>
          <a:p>
            <a:r>
              <a:rPr lang="en-US" smtClean="0"/>
              <a:t>Click to edit Master title style</a:t>
            </a:r>
            <a:endParaRPr lang="en-US"/>
          </a:p>
        </p:txBody>
      </p:sp>
      <p:sp>
        <p:nvSpPr>
          <p:cNvPr id="3" name="Content Placeholder 2"/>
          <p:cNvSpPr>
            <a:spLocks noGrp="1"/>
          </p:cNvSpPr>
          <p:nvPr>
            <p:ph idx="1"/>
          </p:nvPr>
        </p:nvSpPr>
        <p:spPr>
          <a:xfrm>
            <a:off x="250825" y="656914"/>
            <a:ext cx="8642350" cy="4061390"/>
          </a:xfrm>
        </p:spPr>
        <p:txBody>
          <a:bodyPr/>
          <a:lstStyle>
            <a:lvl1pPr marL="0" indent="0">
              <a:spcBef>
                <a:spcPts val="600"/>
              </a:spcBef>
              <a:spcAft>
                <a:spcPts val="300"/>
              </a:spcAft>
              <a:buNone/>
              <a:defRPr/>
            </a:lvl1pPr>
            <a:lvl2pPr marL="914400" indent="-4572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89821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Slide Divider - Flight Test Instrumentation">
    <p:spTree>
      <p:nvGrpSpPr>
        <p:cNvPr id="1" name=""/>
        <p:cNvGrpSpPr/>
        <p:nvPr/>
      </p:nvGrpSpPr>
      <p:grpSpPr>
        <a:xfrm>
          <a:off x="0" y="0"/>
          <a:ext cx="0" cy="0"/>
          <a:chOff x="0" y="0"/>
          <a:chExt cx="0" cy="0"/>
        </a:xfrm>
      </p:grpSpPr>
      <p:pic>
        <p:nvPicPr>
          <p:cNvPr id="512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381" y="1"/>
            <a:ext cx="9134949" cy="47167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02367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Slide Divider - Tanks">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048" y="0"/>
            <a:ext cx="9134949" cy="47167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7154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Slide Divider - Defense 1">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27" y="0"/>
            <a:ext cx="9134947" cy="471677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23999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ivider - Space 1">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059" y="0"/>
            <a:ext cx="9134949" cy="47167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27959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ivider - Spac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789" y="473"/>
            <a:ext cx="9163579" cy="47158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7324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ivider - Naval">
    <p:spTree>
      <p:nvGrpSpPr>
        <p:cNvPr id="1" name=""/>
        <p:cNvGrpSpPr/>
        <p:nvPr/>
      </p:nvGrpSpPr>
      <p:grpSpPr>
        <a:xfrm>
          <a:off x="0" y="0"/>
          <a:ext cx="0" cy="0"/>
          <a:chOff x="0" y="0"/>
          <a:chExt cx="0" cy="0"/>
        </a:xfrm>
      </p:grpSpPr>
      <p:pic>
        <p:nvPicPr>
          <p:cNvPr id="4098" name="Picture 2" descr="C:\Users\eobrien\Desktop\Corporate PPT\For PPT (1)\For PPT\ppt images\dividers widescreen\ships_wlg.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95" r="792"/>
          <a:stretch/>
        </p:blipFill>
        <p:spPr bwMode="auto">
          <a:xfrm>
            <a:off x="0" y="-1"/>
            <a:ext cx="9144001" cy="47167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0"/>
          <p:cNvSpPr/>
          <p:nvPr/>
        </p:nvSpPr>
        <p:spPr>
          <a:xfrm rot="10800000">
            <a:off x="1" y="1963343"/>
            <a:ext cx="9144000" cy="2753435"/>
          </a:xfrm>
          <a:custGeom>
            <a:avLst/>
            <a:gdLst/>
            <a:ahLst/>
            <a:cxnLst/>
            <a:rect l="l" t="t" r="r" b="b"/>
            <a:pathLst>
              <a:path w="9071811" h="3671246">
                <a:moveTo>
                  <a:pt x="9071811" y="3671246"/>
                </a:moveTo>
                <a:lnTo>
                  <a:pt x="3742863" y="3671246"/>
                </a:lnTo>
                <a:lnTo>
                  <a:pt x="0" y="30082"/>
                </a:lnTo>
                <a:lnTo>
                  <a:pt x="0" y="0"/>
                </a:lnTo>
                <a:lnTo>
                  <a:pt x="9071811" y="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4027" y="2848122"/>
            <a:ext cx="5839333" cy="768308"/>
          </a:xfrm>
          <a:prstGeom prst="rect">
            <a:avLst/>
          </a:prstGeom>
        </p:spPr>
        <p:txBody>
          <a:bodyPr anchor="ctr">
            <a:normAutofit/>
          </a:bodyPr>
          <a:lstStyle>
            <a:lvl1pPr algn="l">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4025" y="3616275"/>
            <a:ext cx="6400800" cy="488138"/>
          </a:xfrm>
          <a:prstGeom prst="rect">
            <a:avLst/>
          </a:prstGeo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785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Key Takeaw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pSp>
        <p:nvGrpSpPr>
          <p:cNvPr id="7" name="Group 6"/>
          <p:cNvGrpSpPr/>
          <p:nvPr userDrawn="1"/>
        </p:nvGrpSpPr>
        <p:grpSpPr>
          <a:xfrm flipH="1">
            <a:off x="307975" y="4215157"/>
            <a:ext cx="8819866" cy="194480"/>
            <a:chOff x="228600" y="600499"/>
            <a:chExt cx="8819866" cy="259307"/>
          </a:xfrm>
        </p:grpSpPr>
        <p:cxnSp>
          <p:nvCxnSpPr>
            <p:cNvPr id="8" name="Straight Connector 7"/>
            <p:cNvCxnSpPr/>
            <p:nvPr/>
          </p:nvCxnSpPr>
          <p:spPr>
            <a:xfrm>
              <a:off x="228600" y="736976"/>
              <a:ext cx="8642445" cy="0"/>
            </a:xfrm>
            <a:prstGeom prst="line">
              <a:avLst/>
            </a:prstGeom>
            <a:ln w="25400">
              <a:solidFill>
                <a:srgbClr val="717375"/>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7409" y="600499"/>
              <a:ext cx="4531057" cy="259307"/>
            </a:xfrm>
            <a:prstGeom prst="rect">
              <a:avLst/>
            </a:prstGeom>
            <a:gradFill flip="none" rotWithShape="1">
              <a:gsLst>
                <a:gs pos="26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Content Placeholder 2"/>
          <p:cNvSpPr>
            <a:spLocks noGrp="1"/>
          </p:cNvSpPr>
          <p:nvPr>
            <p:ph idx="1"/>
          </p:nvPr>
        </p:nvSpPr>
        <p:spPr>
          <a:xfrm>
            <a:off x="250825" y="656914"/>
            <a:ext cx="8642350" cy="3558242"/>
          </a:xfrm>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0" hasCustomPrompt="1"/>
          </p:nvPr>
        </p:nvSpPr>
        <p:spPr>
          <a:xfrm>
            <a:off x="3643313" y="4317208"/>
            <a:ext cx="5249862" cy="472679"/>
          </a:xfrm>
        </p:spPr>
        <p:txBody>
          <a:bodyPr/>
          <a:lstStyle>
            <a:lvl1pPr marL="0" indent="0" algn="r">
              <a:buNone/>
              <a:defRPr b="1" baseline="0"/>
            </a:lvl1pPr>
          </a:lstStyle>
          <a:p>
            <a:pPr lvl="0"/>
            <a:r>
              <a:rPr lang="en-US" dirty="0" smtClean="0"/>
              <a:t>Click to edit Key Takeaway</a:t>
            </a:r>
            <a:endParaRPr lang="en-US" dirty="0"/>
          </a:p>
        </p:txBody>
      </p:sp>
    </p:spTree>
    <p:extLst>
      <p:ext uri="{BB962C8B-B14F-4D97-AF65-F5344CB8AC3E}">
        <p14:creationId xmlns:p14="http://schemas.microsoft.com/office/powerpoint/2010/main" val="25181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168510"/>
            <a:ext cx="4249738" cy="3557054"/>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3438" y="1168509"/>
            <a:ext cx="4216400" cy="354501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2" name="Text Placeholder 11"/>
          <p:cNvSpPr>
            <a:spLocks noGrp="1"/>
          </p:cNvSpPr>
          <p:nvPr>
            <p:ph type="body" sz="quarter" idx="11" hasCustomPrompt="1"/>
          </p:nvPr>
        </p:nvSpPr>
        <p:spPr>
          <a:xfrm>
            <a:off x="250825" y="653597"/>
            <a:ext cx="4249738" cy="378619"/>
          </a:xfrm>
          <a:solidFill>
            <a:schemeClr val="tx2"/>
          </a:solidFill>
        </p:spPr>
        <p:txBody>
          <a:bodyPr anchor="ctr">
            <a:normAutofit/>
          </a:bodyPr>
          <a:lstStyle>
            <a:lvl1pPr marL="0" indent="0">
              <a:buNone/>
              <a:defRPr sz="2000" cap="all" baseline="0">
                <a:solidFill>
                  <a:schemeClr val="bg1"/>
                </a:solidFill>
              </a:defRPr>
            </a:lvl1pPr>
          </a:lstStyle>
          <a:p>
            <a:pPr lvl="0"/>
            <a:r>
              <a:rPr lang="en-US" dirty="0" smtClean="0"/>
              <a:t>CLICK TO ENTER MASTER HEADING</a:t>
            </a:r>
            <a:endParaRPr lang="en-US" dirty="0"/>
          </a:p>
        </p:txBody>
      </p:sp>
      <p:sp>
        <p:nvSpPr>
          <p:cNvPr id="13" name="Text Placeholder 11"/>
          <p:cNvSpPr>
            <a:spLocks noGrp="1"/>
          </p:cNvSpPr>
          <p:nvPr>
            <p:ph type="body" sz="quarter" idx="12" hasCustomPrompt="1"/>
          </p:nvPr>
        </p:nvSpPr>
        <p:spPr>
          <a:xfrm>
            <a:off x="4643437" y="653597"/>
            <a:ext cx="4249738" cy="378619"/>
          </a:xfrm>
          <a:solidFill>
            <a:schemeClr val="accent2"/>
          </a:solidFill>
        </p:spPr>
        <p:txBody>
          <a:bodyPr anchor="ctr">
            <a:normAutofit/>
          </a:bodyPr>
          <a:lstStyle>
            <a:lvl1pPr marL="0" indent="0">
              <a:buNone/>
              <a:defRPr sz="2000" cap="all" baseline="0">
                <a:solidFill>
                  <a:schemeClr val="bg1"/>
                </a:solidFill>
              </a:defRPr>
            </a:lvl1pPr>
          </a:lstStyle>
          <a:p>
            <a:pPr lvl="0"/>
            <a:r>
              <a:rPr lang="en-US" dirty="0" smtClean="0"/>
              <a:t>CLICK TO ENTER MASTER HEADING</a:t>
            </a:r>
            <a:endParaRPr lang="en-US" dirty="0"/>
          </a:p>
        </p:txBody>
      </p:sp>
    </p:spTree>
    <p:extLst>
      <p:ext uri="{BB962C8B-B14F-4D97-AF65-F5344CB8AC3E}">
        <p14:creationId xmlns:p14="http://schemas.microsoft.com/office/powerpoint/2010/main" val="344467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Pic">
    <p:spTree>
      <p:nvGrpSpPr>
        <p:cNvPr id="1" name=""/>
        <p:cNvGrpSpPr/>
        <p:nvPr/>
      </p:nvGrpSpPr>
      <p:grpSpPr>
        <a:xfrm>
          <a:off x="0" y="0"/>
          <a:ext cx="0" cy="0"/>
          <a:chOff x="0" y="0"/>
          <a:chExt cx="0" cy="0"/>
        </a:xfrm>
      </p:grpSpPr>
      <p:sp>
        <p:nvSpPr>
          <p:cNvPr id="6" name="Text Placeholder 5"/>
          <p:cNvSpPr>
            <a:spLocks noGrp="1"/>
          </p:cNvSpPr>
          <p:nvPr>
            <p:ph type="body" sz="quarter" idx="19" hasCustomPrompt="1"/>
          </p:nvPr>
        </p:nvSpPr>
        <p:spPr>
          <a:xfrm>
            <a:off x="4644008" y="3929454"/>
            <a:ext cx="4249737" cy="318407"/>
          </a:xfrm>
          <a:solidFill>
            <a:schemeClr val="tx1"/>
          </a:solidFill>
        </p:spPr>
        <p:txBody>
          <a:bodyPr anchor="ctr">
            <a:noAutofit/>
          </a:bodyPr>
          <a:lstStyle>
            <a:lvl1pPr marL="0" indent="0" algn="ctr">
              <a:buNone/>
              <a:defRPr sz="2000" baseline="0">
                <a:solidFill>
                  <a:schemeClr val="bg1"/>
                </a:solidFill>
              </a:defRPr>
            </a:lvl1pPr>
          </a:lstStyle>
          <a:p>
            <a:pPr lvl="0"/>
            <a:r>
              <a:rPr lang="en-US" dirty="0" smtClean="0"/>
              <a:t>CLICK TO ADD TEXT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1" hasCustomPrompt="1"/>
          </p:nvPr>
        </p:nvSpPr>
        <p:spPr>
          <a:xfrm>
            <a:off x="250825" y="653597"/>
            <a:ext cx="4249738" cy="378619"/>
          </a:xfrm>
          <a:solidFill>
            <a:schemeClr val="tx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8" name="Picture Placeholder 4"/>
          <p:cNvSpPr>
            <a:spLocks noGrp="1"/>
          </p:cNvSpPr>
          <p:nvPr>
            <p:ph type="pic" sz="quarter" idx="13"/>
          </p:nvPr>
        </p:nvSpPr>
        <p:spPr>
          <a:xfrm>
            <a:off x="4643441" y="653598"/>
            <a:ext cx="4249737" cy="3268337"/>
          </a:xfrm>
        </p:spPr>
        <p:txBody>
          <a:bodyPr/>
          <a:lstStyle>
            <a:lvl1pPr marL="0" indent="0">
              <a:buFontTx/>
              <a:buNone/>
              <a:defRPr baseline="0"/>
            </a:lvl1pPr>
          </a:lstStyle>
          <a:p>
            <a:r>
              <a:rPr lang="en-US" dirty="0" smtClean="0"/>
              <a:t>Click icon to add picture</a:t>
            </a:r>
            <a:endParaRPr lang="en-US" dirty="0"/>
          </a:p>
        </p:txBody>
      </p:sp>
      <p:sp>
        <p:nvSpPr>
          <p:cNvPr id="11" name="Text Placeholder 3"/>
          <p:cNvSpPr>
            <a:spLocks noGrp="1"/>
          </p:cNvSpPr>
          <p:nvPr>
            <p:ph type="body" sz="half" idx="14"/>
          </p:nvPr>
        </p:nvSpPr>
        <p:spPr>
          <a:xfrm>
            <a:off x="4643441" y="4247860"/>
            <a:ext cx="4249737" cy="472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Text Placeholder 11"/>
          <p:cNvSpPr>
            <a:spLocks noGrp="1"/>
          </p:cNvSpPr>
          <p:nvPr>
            <p:ph type="body" sz="quarter" idx="16" hasCustomPrompt="1"/>
          </p:nvPr>
        </p:nvSpPr>
        <p:spPr>
          <a:xfrm>
            <a:off x="250825" y="2763882"/>
            <a:ext cx="4249738" cy="378619"/>
          </a:xfrm>
          <a:solidFill>
            <a:schemeClr val="accent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19" name="Text Placeholder 5"/>
          <p:cNvSpPr>
            <a:spLocks noGrp="1"/>
          </p:cNvSpPr>
          <p:nvPr>
            <p:ph type="body" sz="quarter" idx="17"/>
          </p:nvPr>
        </p:nvSpPr>
        <p:spPr>
          <a:xfrm>
            <a:off x="250825" y="1177281"/>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
        <p:nvSpPr>
          <p:cNvPr id="20" name="Text Placeholder 5"/>
          <p:cNvSpPr>
            <a:spLocks noGrp="1"/>
          </p:cNvSpPr>
          <p:nvPr>
            <p:ph type="body" sz="quarter" idx="18"/>
          </p:nvPr>
        </p:nvSpPr>
        <p:spPr>
          <a:xfrm>
            <a:off x="250825" y="3287566"/>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Tree>
    <p:extLst>
      <p:ext uri="{BB962C8B-B14F-4D97-AF65-F5344CB8AC3E}">
        <p14:creationId xmlns:p14="http://schemas.microsoft.com/office/powerpoint/2010/main" val="403921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and Two P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1" hasCustomPrompt="1"/>
          </p:nvPr>
        </p:nvSpPr>
        <p:spPr>
          <a:xfrm>
            <a:off x="250825" y="653597"/>
            <a:ext cx="4249738" cy="378619"/>
          </a:xfrm>
          <a:solidFill>
            <a:schemeClr val="tx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8" name="Picture Placeholder 4"/>
          <p:cNvSpPr>
            <a:spLocks noGrp="1"/>
          </p:cNvSpPr>
          <p:nvPr>
            <p:ph type="pic" sz="quarter" idx="13"/>
          </p:nvPr>
        </p:nvSpPr>
        <p:spPr>
          <a:xfrm>
            <a:off x="4643441" y="653598"/>
            <a:ext cx="4249737" cy="1648361"/>
          </a:xfrm>
        </p:spPr>
        <p:txBody>
          <a:bodyPr/>
          <a:lstStyle>
            <a:lvl1pPr marL="0" indent="0">
              <a:buFontTx/>
              <a:buNone/>
              <a:defRPr baseline="0"/>
            </a:lvl1pPr>
          </a:lstStyle>
          <a:p>
            <a:r>
              <a:rPr lang="en-US" dirty="0" smtClean="0"/>
              <a:t>Click icon to add picture</a:t>
            </a:r>
            <a:endParaRPr lang="en-US" dirty="0"/>
          </a:p>
        </p:txBody>
      </p:sp>
      <p:sp>
        <p:nvSpPr>
          <p:cNvPr id="10" name="Title 1"/>
          <p:cNvSpPr txBox="1">
            <a:spLocks/>
          </p:cNvSpPr>
          <p:nvPr userDrawn="1"/>
        </p:nvSpPr>
        <p:spPr>
          <a:xfrm>
            <a:off x="4643440" y="2301959"/>
            <a:ext cx="4249739" cy="318407"/>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spcBef>
                <a:spcPct val="0"/>
              </a:spcBef>
              <a:buNone/>
              <a:defRPr sz="2000" b="1" kern="1200">
                <a:solidFill>
                  <a:schemeClr val="accent2"/>
                </a:solidFill>
                <a:latin typeface="+mj-lt"/>
                <a:ea typeface="+mj-ea"/>
                <a:cs typeface="+mj-cs"/>
              </a:defRPr>
            </a:lvl1pPr>
          </a:lstStyle>
          <a:p>
            <a:pPr algn="ctr"/>
            <a:r>
              <a:rPr lang="en-US" sz="1800" b="0" dirty="0" smtClean="0">
                <a:solidFill>
                  <a:schemeClr val="bg1"/>
                </a:solidFill>
              </a:rPr>
              <a:t>Click to edit Master title style</a:t>
            </a:r>
            <a:endParaRPr lang="en-US" sz="1800" b="0" dirty="0">
              <a:solidFill>
                <a:schemeClr val="bg1"/>
              </a:solidFill>
            </a:endParaRPr>
          </a:p>
        </p:txBody>
      </p:sp>
      <p:sp>
        <p:nvSpPr>
          <p:cNvPr id="17" name="Text Placeholder 11"/>
          <p:cNvSpPr>
            <a:spLocks noGrp="1"/>
          </p:cNvSpPr>
          <p:nvPr>
            <p:ph type="body" sz="quarter" idx="16" hasCustomPrompt="1"/>
          </p:nvPr>
        </p:nvSpPr>
        <p:spPr>
          <a:xfrm>
            <a:off x="250825" y="2763882"/>
            <a:ext cx="4249738" cy="378619"/>
          </a:xfrm>
          <a:solidFill>
            <a:schemeClr val="accent2"/>
          </a:solidFill>
        </p:spPr>
        <p:txBody>
          <a:bodyPr anchor="ctr">
            <a:normAutofit/>
          </a:bodyPr>
          <a:lstStyle>
            <a:lvl1pPr marL="0" indent="0">
              <a:buNone/>
              <a:defRPr sz="2200" cap="all" baseline="0">
                <a:solidFill>
                  <a:schemeClr val="bg1"/>
                </a:solidFill>
              </a:defRPr>
            </a:lvl1pPr>
          </a:lstStyle>
          <a:p>
            <a:pPr lvl="0"/>
            <a:r>
              <a:rPr lang="en-US" dirty="0" smtClean="0"/>
              <a:t>CLICK TO ENTER MASTER HEADING</a:t>
            </a:r>
            <a:endParaRPr lang="en-US" dirty="0"/>
          </a:p>
        </p:txBody>
      </p:sp>
      <p:sp>
        <p:nvSpPr>
          <p:cNvPr id="13" name="Picture Placeholder 4"/>
          <p:cNvSpPr>
            <a:spLocks noGrp="1"/>
          </p:cNvSpPr>
          <p:nvPr>
            <p:ph type="pic" sz="quarter" idx="17"/>
          </p:nvPr>
        </p:nvSpPr>
        <p:spPr>
          <a:xfrm>
            <a:off x="4643441" y="2763879"/>
            <a:ext cx="4249737" cy="1648361"/>
          </a:xfrm>
        </p:spPr>
        <p:txBody>
          <a:bodyPr/>
          <a:lstStyle>
            <a:lvl1pPr marL="0" indent="0">
              <a:buFontTx/>
              <a:buNone/>
              <a:defRPr baseline="0"/>
            </a:lvl1pPr>
          </a:lstStyle>
          <a:p>
            <a:r>
              <a:rPr lang="en-US" dirty="0" smtClean="0"/>
              <a:t>Click icon to add picture</a:t>
            </a:r>
            <a:endParaRPr lang="en-US" dirty="0"/>
          </a:p>
        </p:txBody>
      </p:sp>
      <p:sp>
        <p:nvSpPr>
          <p:cNvPr id="14" name="Title 1"/>
          <p:cNvSpPr txBox="1">
            <a:spLocks/>
          </p:cNvSpPr>
          <p:nvPr userDrawn="1"/>
        </p:nvSpPr>
        <p:spPr>
          <a:xfrm>
            <a:off x="4643440" y="4402015"/>
            <a:ext cx="4249739" cy="318407"/>
          </a:xfrm>
          <a:prstGeom prst="rect">
            <a:avLst/>
          </a:prstGeom>
          <a:solidFill>
            <a:schemeClr val="accent2"/>
          </a:solidFill>
        </p:spPr>
        <p:txBody>
          <a:bodyPr vert="horz" lIns="91440" tIns="45720" rIns="91440" bIns="45720" rtlCol="0" anchor="ctr">
            <a:normAutofit fontScale="92500" lnSpcReduction="20000"/>
          </a:bodyPr>
          <a:lstStyle>
            <a:lvl1pPr algn="l" defTabSz="914400" rtl="0" eaLnBrk="1" latinLnBrk="0" hangingPunct="1">
              <a:spcBef>
                <a:spcPct val="0"/>
              </a:spcBef>
              <a:buNone/>
              <a:defRPr sz="2000" b="1" kern="1200">
                <a:solidFill>
                  <a:schemeClr val="accent2"/>
                </a:solidFill>
                <a:latin typeface="+mj-lt"/>
                <a:ea typeface="+mj-ea"/>
                <a:cs typeface="+mj-cs"/>
              </a:defRPr>
            </a:lvl1pPr>
          </a:lstStyle>
          <a:p>
            <a:pPr algn="ctr"/>
            <a:r>
              <a:rPr lang="en-US" sz="1800" b="0" dirty="0" smtClean="0">
                <a:solidFill>
                  <a:schemeClr val="bg1"/>
                </a:solidFill>
              </a:rPr>
              <a:t>Click to edit Master title style</a:t>
            </a:r>
            <a:endParaRPr lang="en-US" sz="1800" b="0" dirty="0">
              <a:solidFill>
                <a:schemeClr val="bg1"/>
              </a:solidFill>
            </a:endParaRPr>
          </a:p>
        </p:txBody>
      </p:sp>
      <p:sp>
        <p:nvSpPr>
          <p:cNvPr id="15" name="Text Placeholder 5"/>
          <p:cNvSpPr>
            <a:spLocks noGrp="1"/>
          </p:cNvSpPr>
          <p:nvPr>
            <p:ph type="body" sz="quarter" idx="18"/>
          </p:nvPr>
        </p:nvSpPr>
        <p:spPr>
          <a:xfrm>
            <a:off x="250825" y="1177281"/>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
        <p:nvSpPr>
          <p:cNvPr id="18" name="Text Placeholder 5"/>
          <p:cNvSpPr>
            <a:spLocks noGrp="1"/>
          </p:cNvSpPr>
          <p:nvPr>
            <p:ph type="body" sz="quarter" idx="19"/>
          </p:nvPr>
        </p:nvSpPr>
        <p:spPr>
          <a:xfrm>
            <a:off x="250825" y="3287566"/>
            <a:ext cx="4249738" cy="1432854"/>
          </a:xfrm>
        </p:spPr>
        <p:txBody>
          <a:bodyPr>
            <a:noAutofit/>
          </a:bodyPr>
          <a:lstStyle>
            <a:lvl1pPr marL="0" indent="0">
              <a:buNone/>
              <a:defRPr sz="2000"/>
            </a:lvl1pPr>
            <a:lvl2pPr>
              <a:defRPr sz="2000"/>
            </a:lvl2pPr>
            <a:lvl3pPr>
              <a:defRPr sz="1800"/>
            </a:lvl3pPr>
            <a:lvl4pPr>
              <a:defRPr sz="1800"/>
            </a:lvl4pPr>
            <a:lvl5pPr>
              <a:defRPr sz="1400"/>
            </a:lvl5pPr>
          </a:lstStyle>
          <a:p>
            <a:pPr lvl="0"/>
            <a:r>
              <a:rPr lang="en-US" smtClean="0"/>
              <a:t>Edit Master text styles</a:t>
            </a:r>
          </a:p>
        </p:txBody>
      </p:sp>
    </p:spTree>
    <p:extLst>
      <p:ext uri="{BB962C8B-B14F-4D97-AF65-F5344CB8AC3E}">
        <p14:creationId xmlns:p14="http://schemas.microsoft.com/office/powerpoint/2010/main" val="25349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d Charts">
    <p:spTree>
      <p:nvGrpSpPr>
        <p:cNvPr id="1" name=""/>
        <p:cNvGrpSpPr/>
        <p:nvPr/>
      </p:nvGrpSpPr>
      <p:grpSpPr>
        <a:xfrm>
          <a:off x="0" y="0"/>
          <a:ext cx="0" cy="0"/>
          <a:chOff x="0" y="0"/>
          <a:chExt cx="0" cy="0"/>
        </a:xfrm>
      </p:grpSpPr>
      <p:sp>
        <p:nvSpPr>
          <p:cNvPr id="9" name="Content Placeholder 10"/>
          <p:cNvSpPr>
            <a:spLocks noGrp="1"/>
          </p:cNvSpPr>
          <p:nvPr>
            <p:ph sz="quarter" idx="18"/>
          </p:nvPr>
        </p:nvSpPr>
        <p:spPr>
          <a:xfrm>
            <a:off x="4643438" y="3075806"/>
            <a:ext cx="4251960" cy="1642498"/>
          </a:xfrm>
        </p:spPr>
        <p:txBody>
          <a:bodyPr>
            <a:normAutofit/>
          </a:bodyPr>
          <a:lstStyle>
            <a:lvl1pPr>
              <a:defRPr sz="2000"/>
            </a:lvl1pPr>
          </a:lstStyle>
          <a:p>
            <a:pPr lvl="0"/>
            <a:r>
              <a:rPr lang="en-US" smtClean="0"/>
              <a:t>Edit Master text styles</a:t>
            </a:r>
          </a:p>
        </p:txBody>
      </p:sp>
      <p:sp>
        <p:nvSpPr>
          <p:cNvPr id="10" name="Content Placeholder 9"/>
          <p:cNvSpPr>
            <a:spLocks noGrp="1"/>
          </p:cNvSpPr>
          <p:nvPr>
            <p:ph sz="quarter" idx="17"/>
          </p:nvPr>
        </p:nvSpPr>
        <p:spPr>
          <a:xfrm>
            <a:off x="4643441" y="987575"/>
            <a:ext cx="4251960" cy="1563601"/>
          </a:xfrm>
          <a:noFill/>
        </p:spPr>
        <p:txBody>
          <a:bodyPr>
            <a:normAutofit/>
          </a:bodyPr>
          <a:lstStyle>
            <a:lvl1pPr>
              <a:defRPr sz="2000"/>
            </a:lvl1pPr>
          </a:lstStyle>
          <a:p>
            <a:pPr lvl="0"/>
            <a:r>
              <a:rPr lang="en-US" smtClean="0"/>
              <a:t>Edit Master text styles</a:t>
            </a:r>
          </a:p>
        </p:txBody>
      </p:sp>
      <p:sp>
        <p:nvSpPr>
          <p:cNvPr id="11" name="Content Placeholder 8"/>
          <p:cNvSpPr>
            <a:spLocks noGrp="1"/>
          </p:cNvSpPr>
          <p:nvPr>
            <p:ph sz="quarter" idx="16"/>
          </p:nvPr>
        </p:nvSpPr>
        <p:spPr>
          <a:xfrm>
            <a:off x="224838" y="3075806"/>
            <a:ext cx="4251960" cy="1642498"/>
          </a:xfrm>
          <a:noFill/>
        </p:spPr>
        <p:txBody>
          <a:bodyPr>
            <a:normAutofit/>
          </a:bodyPr>
          <a:lstStyle>
            <a:lvl1pPr>
              <a:defRPr sz="2000"/>
            </a:lvl1pPr>
          </a:lstStyle>
          <a:p>
            <a:pPr lvl="0"/>
            <a:r>
              <a:rPr lang="en-US" smtClean="0"/>
              <a:t>Edit Master text styles</a:t>
            </a:r>
          </a:p>
        </p:txBody>
      </p:sp>
      <p:sp>
        <p:nvSpPr>
          <p:cNvPr id="12" name="Content Placeholder 7"/>
          <p:cNvSpPr>
            <a:spLocks noGrp="1"/>
          </p:cNvSpPr>
          <p:nvPr>
            <p:ph sz="quarter" idx="15"/>
          </p:nvPr>
        </p:nvSpPr>
        <p:spPr>
          <a:xfrm>
            <a:off x="224838" y="987575"/>
            <a:ext cx="4251960" cy="1563601"/>
          </a:xfrm>
        </p:spPr>
        <p:txBody>
          <a:bodyPr>
            <a:normAutofit/>
          </a:bodyPr>
          <a:lstStyle>
            <a:lvl1pPr>
              <a:defRPr sz="2000"/>
            </a:lvl1pPr>
          </a:lstStyle>
          <a:p>
            <a:pPr lvl="0"/>
            <a:r>
              <a:rPr lang="en-US" smtClean="0"/>
              <a:t>Edit Master text styles</a:t>
            </a:r>
          </a:p>
        </p:txBody>
      </p:sp>
      <p:sp>
        <p:nvSpPr>
          <p:cNvPr id="13" name="Title 2"/>
          <p:cNvSpPr>
            <a:spLocks noGrp="1"/>
          </p:cNvSpPr>
          <p:nvPr>
            <p:ph type="title"/>
          </p:nvPr>
        </p:nvSpPr>
        <p:spPr>
          <a:xfrm>
            <a:off x="250825" y="1"/>
            <a:ext cx="8642350" cy="500294"/>
          </a:xfrm>
        </p:spPr>
        <p:txBody>
          <a:bodyPr>
            <a:noAutofit/>
          </a:bodyPr>
          <a:lstStyle/>
          <a:p>
            <a:r>
              <a:rPr lang="en-US" smtClean="0"/>
              <a:t>Click to edit Master title style</a:t>
            </a:r>
            <a:endParaRPr lang="en-US" dirty="0"/>
          </a:p>
        </p:txBody>
      </p:sp>
      <p:sp>
        <p:nvSpPr>
          <p:cNvPr id="14" name="Text Placeholder 6"/>
          <p:cNvSpPr txBox="1">
            <a:spLocks/>
          </p:cNvSpPr>
          <p:nvPr userDrawn="1"/>
        </p:nvSpPr>
        <p:spPr>
          <a:xfrm>
            <a:off x="224838" y="627534"/>
            <a:ext cx="4275154" cy="288034"/>
          </a:xfrm>
          <a:prstGeom prst="rect">
            <a:avLst/>
          </a:prstGeom>
          <a:solidFill>
            <a:schemeClr val="tx2"/>
          </a:solidFill>
        </p:spPr>
        <p:txBody>
          <a:bodyPr vert="horz" lIns="91440" tIns="45720" rIns="91440" bIns="45720" rtlCol="0" anchor="ctr">
            <a:normAutofit fontScale="62500" lnSpcReduction="20000"/>
          </a:bodyPr>
          <a:lstStyle>
            <a:lvl1pPr marL="0" indent="0" algn="l" defTabSz="914400" rtl="0" eaLnBrk="1" latinLnBrk="0" hangingPunct="1">
              <a:spcBef>
                <a:spcPts val="600"/>
              </a:spcBef>
              <a:spcAft>
                <a:spcPts val="300"/>
              </a:spcAft>
              <a:buClr>
                <a:schemeClr val="accent2"/>
              </a:buClr>
              <a:buFont typeface="Wingdings" panose="05000000000000000000" pitchFamily="2" charset="2"/>
              <a:buNone/>
              <a:defRPr sz="2400" b="1" kern="1200" cap="all" baseline="0">
                <a:solidFill>
                  <a:schemeClr val="bg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ADD HEADING</a:t>
            </a:r>
            <a:endParaRPr lang="en-US" dirty="0"/>
          </a:p>
        </p:txBody>
      </p:sp>
      <p:sp>
        <p:nvSpPr>
          <p:cNvPr id="19" name="Text Placeholder 6"/>
          <p:cNvSpPr txBox="1">
            <a:spLocks/>
          </p:cNvSpPr>
          <p:nvPr userDrawn="1"/>
        </p:nvSpPr>
        <p:spPr>
          <a:xfrm>
            <a:off x="224838" y="2715766"/>
            <a:ext cx="4275154" cy="288034"/>
          </a:xfrm>
          <a:prstGeom prst="rect">
            <a:avLst/>
          </a:prstGeom>
          <a:solidFill>
            <a:schemeClr val="tx1"/>
          </a:solidFill>
        </p:spPr>
        <p:txBody>
          <a:bodyPr vert="horz" lIns="91440" tIns="45720" rIns="91440" bIns="45720" rtlCol="0" anchor="ctr">
            <a:normAutofit fontScale="62500" lnSpcReduction="20000"/>
          </a:bodyPr>
          <a:lstStyle>
            <a:lvl1pPr marL="0" indent="0" algn="l" defTabSz="914400" rtl="0" eaLnBrk="1" latinLnBrk="0" hangingPunct="1">
              <a:spcBef>
                <a:spcPts val="600"/>
              </a:spcBef>
              <a:spcAft>
                <a:spcPts val="300"/>
              </a:spcAft>
              <a:buClr>
                <a:schemeClr val="accent2"/>
              </a:buClr>
              <a:buFont typeface="Wingdings" panose="05000000000000000000" pitchFamily="2" charset="2"/>
              <a:buNone/>
              <a:defRPr sz="2400" b="1" kern="1200" cap="all" baseline="0">
                <a:solidFill>
                  <a:schemeClr val="bg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ADD HEADING</a:t>
            </a:r>
            <a:endParaRPr lang="en-US" dirty="0"/>
          </a:p>
        </p:txBody>
      </p:sp>
      <p:sp>
        <p:nvSpPr>
          <p:cNvPr id="20" name="Text Placeholder 6"/>
          <p:cNvSpPr txBox="1">
            <a:spLocks/>
          </p:cNvSpPr>
          <p:nvPr userDrawn="1"/>
        </p:nvSpPr>
        <p:spPr>
          <a:xfrm>
            <a:off x="4644008" y="627534"/>
            <a:ext cx="4275154" cy="288034"/>
          </a:xfrm>
          <a:prstGeom prst="rect">
            <a:avLst/>
          </a:prstGeom>
          <a:solidFill>
            <a:schemeClr val="accent2"/>
          </a:solidFill>
        </p:spPr>
        <p:txBody>
          <a:bodyPr vert="horz" lIns="91440" tIns="45720" rIns="91440" bIns="45720" rtlCol="0" anchor="ctr">
            <a:normAutofit fontScale="62500" lnSpcReduction="20000"/>
          </a:bodyPr>
          <a:lstStyle>
            <a:lvl1pPr marL="0" indent="0" algn="l" defTabSz="914400" rtl="0" eaLnBrk="1" latinLnBrk="0" hangingPunct="1">
              <a:spcBef>
                <a:spcPts val="600"/>
              </a:spcBef>
              <a:spcAft>
                <a:spcPts val="300"/>
              </a:spcAft>
              <a:buClr>
                <a:schemeClr val="accent2"/>
              </a:buClr>
              <a:buFont typeface="Wingdings" panose="05000000000000000000" pitchFamily="2" charset="2"/>
              <a:buNone/>
              <a:defRPr sz="2400" b="1" kern="1200" cap="all" baseline="0">
                <a:solidFill>
                  <a:schemeClr val="bg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ADD HEADING</a:t>
            </a:r>
            <a:endParaRPr lang="en-US" dirty="0"/>
          </a:p>
        </p:txBody>
      </p:sp>
      <p:sp>
        <p:nvSpPr>
          <p:cNvPr id="21" name="Text Placeholder 6"/>
          <p:cNvSpPr txBox="1">
            <a:spLocks/>
          </p:cNvSpPr>
          <p:nvPr userDrawn="1"/>
        </p:nvSpPr>
        <p:spPr>
          <a:xfrm>
            <a:off x="4644008" y="2715766"/>
            <a:ext cx="4275154" cy="288034"/>
          </a:xfrm>
          <a:prstGeom prst="rect">
            <a:avLst/>
          </a:prstGeom>
          <a:solidFill>
            <a:schemeClr val="tx2"/>
          </a:solidFill>
        </p:spPr>
        <p:txBody>
          <a:bodyPr vert="horz" lIns="91440" tIns="45720" rIns="91440" bIns="45720" rtlCol="0" anchor="ctr">
            <a:normAutofit fontScale="62500" lnSpcReduction="20000"/>
          </a:bodyPr>
          <a:lstStyle>
            <a:lvl1pPr marL="0" indent="0" algn="l" defTabSz="914400" rtl="0" eaLnBrk="1" latinLnBrk="0" hangingPunct="1">
              <a:spcBef>
                <a:spcPts val="600"/>
              </a:spcBef>
              <a:spcAft>
                <a:spcPts val="300"/>
              </a:spcAft>
              <a:buClr>
                <a:schemeClr val="accent2"/>
              </a:buClr>
              <a:buFont typeface="Wingdings" panose="05000000000000000000" pitchFamily="2" charset="2"/>
              <a:buNone/>
              <a:defRPr sz="2400" b="1" kern="1200" cap="all" baseline="0">
                <a:solidFill>
                  <a:schemeClr val="bg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ADD HEADING</a:t>
            </a:r>
            <a:endParaRPr lang="en-US" dirty="0"/>
          </a:p>
        </p:txBody>
      </p:sp>
    </p:spTree>
    <p:extLst>
      <p:ext uri="{BB962C8B-B14F-4D97-AF65-F5344CB8AC3E}">
        <p14:creationId xmlns:p14="http://schemas.microsoft.com/office/powerpoint/2010/main" val="285229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0825" y="1168778"/>
            <a:ext cx="2758965" cy="354522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1"/>
          </p:nvPr>
        </p:nvSpPr>
        <p:spPr>
          <a:xfrm>
            <a:off x="3192521" y="1168778"/>
            <a:ext cx="2758965" cy="354522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2"/>
          </p:nvPr>
        </p:nvSpPr>
        <p:spPr>
          <a:xfrm>
            <a:off x="6134215" y="1168778"/>
            <a:ext cx="2758965" cy="354522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3" hasCustomPrompt="1"/>
          </p:nvPr>
        </p:nvSpPr>
        <p:spPr>
          <a:xfrm>
            <a:off x="250826" y="655108"/>
            <a:ext cx="2765425" cy="378619"/>
          </a:xfrm>
          <a:solidFill>
            <a:schemeClr val="tx2"/>
          </a:solidFill>
        </p:spPr>
        <p:txBody>
          <a:bodyPr anchor="ctr">
            <a:noAutofit/>
          </a:bodyPr>
          <a:lstStyle>
            <a:lvl1pPr marL="0" indent="0">
              <a:buNone/>
              <a:defRPr lang="en-US" sz="1800" kern="1200" cap="all" baseline="0" dirty="0">
                <a:solidFill>
                  <a:schemeClr val="bg1"/>
                </a:solidFill>
                <a:latin typeface="+mn-lt"/>
                <a:ea typeface="+mn-ea"/>
                <a:cs typeface="+mn-cs"/>
              </a:defRPr>
            </a:lvl1pPr>
          </a:lstStyle>
          <a:p>
            <a:pPr marL="0" lvl="0" indent="0" algn="l" defTabSz="914400" rtl="0" eaLnBrk="1" latinLnBrk="0" hangingPunct="1">
              <a:spcBef>
                <a:spcPct val="20000"/>
              </a:spcBef>
              <a:buClr>
                <a:schemeClr val="accent2"/>
              </a:buClr>
              <a:buFont typeface="Wingdings" panose="05000000000000000000" pitchFamily="2" charset="2"/>
              <a:buNone/>
            </a:pPr>
            <a:r>
              <a:rPr lang="en-US" dirty="0" smtClean="0"/>
              <a:t>CLICK TO ENTER HEADING</a:t>
            </a:r>
            <a:endParaRPr lang="en-US" dirty="0"/>
          </a:p>
        </p:txBody>
      </p:sp>
      <p:sp>
        <p:nvSpPr>
          <p:cNvPr id="14" name="Text Placeholder 11"/>
          <p:cNvSpPr>
            <a:spLocks noGrp="1"/>
          </p:cNvSpPr>
          <p:nvPr>
            <p:ph type="body" sz="quarter" idx="14" hasCustomPrompt="1"/>
          </p:nvPr>
        </p:nvSpPr>
        <p:spPr>
          <a:xfrm>
            <a:off x="3192519" y="655108"/>
            <a:ext cx="2776483" cy="378619"/>
          </a:xfrm>
          <a:solidFill>
            <a:schemeClr val="accent2"/>
          </a:solidFill>
        </p:spPr>
        <p:txBody>
          <a:bodyPr anchor="ctr">
            <a:noAutofit/>
          </a:bodyPr>
          <a:lstStyle>
            <a:lvl1pPr marL="0" indent="0">
              <a:buNone/>
              <a:defRPr sz="1800" cap="all" baseline="0">
                <a:solidFill>
                  <a:schemeClr val="bg1"/>
                </a:solidFill>
              </a:defRPr>
            </a:lvl1pPr>
          </a:lstStyle>
          <a:p>
            <a:pPr lvl="0"/>
            <a:r>
              <a:rPr lang="en-US" dirty="0" smtClean="0"/>
              <a:t>CLICK TO ENTER HEADING</a:t>
            </a:r>
            <a:endParaRPr lang="en-US" dirty="0"/>
          </a:p>
        </p:txBody>
      </p:sp>
      <p:sp>
        <p:nvSpPr>
          <p:cNvPr id="15" name="Text Placeholder 11"/>
          <p:cNvSpPr>
            <a:spLocks noGrp="1"/>
          </p:cNvSpPr>
          <p:nvPr>
            <p:ph type="body" sz="quarter" idx="15" hasCustomPrompt="1"/>
          </p:nvPr>
        </p:nvSpPr>
        <p:spPr>
          <a:xfrm>
            <a:off x="6134215" y="655108"/>
            <a:ext cx="2758965" cy="378619"/>
          </a:xfrm>
          <a:solidFill>
            <a:schemeClr val="tx1"/>
          </a:solidFill>
        </p:spPr>
        <p:txBody>
          <a:bodyPr anchor="ctr">
            <a:noAutofit/>
          </a:bodyPr>
          <a:lstStyle>
            <a:lvl1pPr marL="0" indent="0">
              <a:buNone/>
              <a:defRPr lang="en-US" sz="1800" kern="1200" cap="all" baseline="0" dirty="0">
                <a:solidFill>
                  <a:schemeClr val="bg1"/>
                </a:solidFill>
                <a:latin typeface="+mn-lt"/>
                <a:ea typeface="+mn-ea"/>
                <a:cs typeface="+mn-cs"/>
              </a:defRPr>
            </a:lvl1pPr>
          </a:lstStyle>
          <a:p>
            <a:pPr marL="0" lvl="0" indent="0" algn="l" defTabSz="914400" rtl="0" eaLnBrk="1" latinLnBrk="0" hangingPunct="1">
              <a:spcBef>
                <a:spcPct val="20000"/>
              </a:spcBef>
              <a:buClr>
                <a:schemeClr val="accent2"/>
              </a:buClr>
              <a:buFont typeface="Wingdings" panose="05000000000000000000" pitchFamily="2" charset="2"/>
              <a:buNone/>
            </a:pPr>
            <a:r>
              <a:rPr lang="en-US" dirty="0" smtClean="0"/>
              <a:t>CLICK TO ENTER HEADING</a:t>
            </a:r>
            <a:endParaRPr lang="en-US" dirty="0"/>
          </a:p>
        </p:txBody>
      </p:sp>
    </p:spTree>
    <p:extLst>
      <p:ext uri="{BB962C8B-B14F-4D97-AF65-F5344CB8AC3E}">
        <p14:creationId xmlns:p14="http://schemas.microsoft.com/office/powerpoint/2010/main" val="714009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0825" y="1168781"/>
            <a:ext cx="2758965" cy="217833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1"/>
          </p:nvPr>
        </p:nvSpPr>
        <p:spPr>
          <a:xfrm>
            <a:off x="3192521" y="1168781"/>
            <a:ext cx="2758965" cy="217833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2"/>
          </p:nvPr>
        </p:nvSpPr>
        <p:spPr>
          <a:xfrm>
            <a:off x="6134215" y="1168781"/>
            <a:ext cx="2758965" cy="217833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1"/>
          <p:cNvSpPr>
            <a:spLocks noGrp="1"/>
          </p:cNvSpPr>
          <p:nvPr>
            <p:ph type="body" sz="quarter" idx="13" hasCustomPrompt="1"/>
          </p:nvPr>
        </p:nvSpPr>
        <p:spPr>
          <a:xfrm>
            <a:off x="250826" y="655108"/>
            <a:ext cx="2765425" cy="378619"/>
          </a:xfrm>
          <a:solidFill>
            <a:schemeClr val="tx2"/>
          </a:solidFill>
        </p:spPr>
        <p:txBody>
          <a:bodyPr anchor="ctr">
            <a:noAutofit/>
          </a:bodyPr>
          <a:lstStyle>
            <a:lvl1pPr marL="0" indent="0">
              <a:buNone/>
              <a:defRPr sz="1800" cap="all" baseline="0">
                <a:solidFill>
                  <a:schemeClr val="bg1"/>
                </a:solidFill>
              </a:defRPr>
            </a:lvl1pPr>
          </a:lstStyle>
          <a:p>
            <a:pPr lvl="0"/>
            <a:r>
              <a:rPr lang="en-US" dirty="0" smtClean="0"/>
              <a:t>CLICK TO ENTER HEADING</a:t>
            </a:r>
            <a:endParaRPr lang="en-US" dirty="0"/>
          </a:p>
        </p:txBody>
      </p:sp>
      <p:sp>
        <p:nvSpPr>
          <p:cNvPr id="14" name="Text Placeholder 11"/>
          <p:cNvSpPr>
            <a:spLocks noGrp="1"/>
          </p:cNvSpPr>
          <p:nvPr>
            <p:ph type="body" sz="quarter" idx="14" hasCustomPrompt="1"/>
          </p:nvPr>
        </p:nvSpPr>
        <p:spPr>
          <a:xfrm>
            <a:off x="3192519" y="655108"/>
            <a:ext cx="2776483" cy="378619"/>
          </a:xfrm>
          <a:solidFill>
            <a:schemeClr val="accent2"/>
          </a:solidFill>
        </p:spPr>
        <p:txBody>
          <a:bodyPr anchor="ctr">
            <a:noAutofit/>
          </a:bodyPr>
          <a:lstStyle>
            <a:lvl1pPr marL="0" indent="0">
              <a:buNone/>
              <a:defRPr lang="en-US" sz="1800" kern="1200" cap="all" baseline="0" dirty="0">
                <a:solidFill>
                  <a:schemeClr val="bg1"/>
                </a:solidFill>
                <a:latin typeface="+mn-lt"/>
                <a:ea typeface="+mn-ea"/>
                <a:cs typeface="+mn-cs"/>
              </a:defRPr>
            </a:lvl1pPr>
          </a:lstStyle>
          <a:p>
            <a:pPr marL="0" lvl="0" indent="0" algn="l" defTabSz="914400" rtl="0" eaLnBrk="1" latinLnBrk="0" hangingPunct="1">
              <a:spcBef>
                <a:spcPct val="20000"/>
              </a:spcBef>
              <a:buClr>
                <a:schemeClr val="accent2"/>
              </a:buClr>
              <a:buFont typeface="Wingdings" panose="05000000000000000000" pitchFamily="2" charset="2"/>
              <a:buNone/>
            </a:pPr>
            <a:r>
              <a:rPr lang="en-US" dirty="0" smtClean="0"/>
              <a:t>CLICK TO ENTER HEADING</a:t>
            </a:r>
            <a:endParaRPr lang="en-US" dirty="0"/>
          </a:p>
        </p:txBody>
      </p:sp>
      <p:sp>
        <p:nvSpPr>
          <p:cNvPr id="15" name="Text Placeholder 11"/>
          <p:cNvSpPr>
            <a:spLocks noGrp="1"/>
          </p:cNvSpPr>
          <p:nvPr>
            <p:ph type="body" sz="quarter" idx="15" hasCustomPrompt="1"/>
          </p:nvPr>
        </p:nvSpPr>
        <p:spPr>
          <a:xfrm>
            <a:off x="6134215" y="655108"/>
            <a:ext cx="2758965" cy="378619"/>
          </a:xfrm>
          <a:solidFill>
            <a:schemeClr val="tx1"/>
          </a:solidFill>
        </p:spPr>
        <p:txBody>
          <a:bodyPr anchor="ctr">
            <a:noAutofit/>
          </a:bodyPr>
          <a:lstStyle>
            <a:lvl1pPr marL="0" indent="0">
              <a:buNone/>
              <a:defRPr lang="en-US" sz="1800" kern="1200" cap="all" baseline="0" dirty="0">
                <a:solidFill>
                  <a:schemeClr val="bg1"/>
                </a:solidFill>
                <a:latin typeface="+mn-lt"/>
                <a:ea typeface="+mn-ea"/>
                <a:cs typeface="+mn-cs"/>
              </a:defRPr>
            </a:lvl1pPr>
          </a:lstStyle>
          <a:p>
            <a:pPr marL="0" lvl="0" indent="0" algn="l" defTabSz="914400" rtl="0" eaLnBrk="1" latinLnBrk="0" hangingPunct="1">
              <a:spcBef>
                <a:spcPct val="20000"/>
              </a:spcBef>
              <a:buClr>
                <a:schemeClr val="accent2"/>
              </a:buClr>
              <a:buFont typeface="Wingdings" panose="05000000000000000000" pitchFamily="2" charset="2"/>
              <a:buNone/>
            </a:pPr>
            <a:r>
              <a:rPr lang="en-US" dirty="0" smtClean="0"/>
              <a:t>CLICK TO ENTER HEADING</a:t>
            </a:r>
            <a:endParaRPr lang="en-US" dirty="0"/>
          </a:p>
        </p:txBody>
      </p:sp>
      <p:sp>
        <p:nvSpPr>
          <p:cNvPr id="10" name="Text Placeholder 11"/>
          <p:cNvSpPr>
            <a:spLocks noGrp="1"/>
          </p:cNvSpPr>
          <p:nvPr>
            <p:ph type="body" sz="quarter" idx="16" hasCustomPrompt="1"/>
          </p:nvPr>
        </p:nvSpPr>
        <p:spPr>
          <a:xfrm>
            <a:off x="250826" y="4421877"/>
            <a:ext cx="2765425" cy="308687"/>
          </a:xfrm>
          <a:solidFill>
            <a:schemeClr val="tx2"/>
          </a:solidFill>
        </p:spPr>
        <p:txBody>
          <a:bodyPr anchor="ctr">
            <a:noAutofit/>
          </a:bodyPr>
          <a:lstStyle>
            <a:lvl1pPr marL="0" indent="0" algn="ctr">
              <a:buNone/>
              <a:defRPr sz="1800" baseline="0">
                <a:solidFill>
                  <a:schemeClr val="bg1"/>
                </a:solidFill>
              </a:defRPr>
            </a:lvl1pPr>
          </a:lstStyle>
          <a:p>
            <a:pPr lvl="0"/>
            <a:r>
              <a:rPr lang="en-US" dirty="0" smtClean="0"/>
              <a:t>Click to enter image name</a:t>
            </a:r>
            <a:endParaRPr lang="en-US" dirty="0"/>
          </a:p>
        </p:txBody>
      </p:sp>
      <p:sp>
        <p:nvSpPr>
          <p:cNvPr id="17" name="Text Placeholder 11"/>
          <p:cNvSpPr>
            <a:spLocks noGrp="1"/>
          </p:cNvSpPr>
          <p:nvPr>
            <p:ph type="body" sz="quarter" idx="17" hasCustomPrompt="1"/>
          </p:nvPr>
        </p:nvSpPr>
        <p:spPr>
          <a:xfrm>
            <a:off x="3192519" y="4421877"/>
            <a:ext cx="2776483" cy="308687"/>
          </a:xfrm>
          <a:solidFill>
            <a:schemeClr val="accent2"/>
          </a:solidFill>
        </p:spPr>
        <p:txBody>
          <a:bodyPr anchor="ctr">
            <a:noAutofit/>
          </a:bodyPr>
          <a:lstStyle>
            <a:lvl1pPr marL="0" indent="0" algn="ctr">
              <a:buNone/>
              <a:defRPr sz="1800" baseline="0">
                <a:solidFill>
                  <a:schemeClr val="bg1"/>
                </a:solidFill>
              </a:defRPr>
            </a:lvl1pPr>
          </a:lstStyle>
          <a:p>
            <a:pPr lvl="0"/>
            <a:r>
              <a:rPr lang="en-US" dirty="0" smtClean="0"/>
              <a:t>Click to enter image name</a:t>
            </a:r>
            <a:endParaRPr lang="en-US" dirty="0"/>
          </a:p>
        </p:txBody>
      </p:sp>
      <p:sp>
        <p:nvSpPr>
          <p:cNvPr id="18" name="Text Placeholder 11"/>
          <p:cNvSpPr>
            <a:spLocks noGrp="1"/>
          </p:cNvSpPr>
          <p:nvPr>
            <p:ph type="body" sz="quarter" idx="18" hasCustomPrompt="1"/>
          </p:nvPr>
        </p:nvSpPr>
        <p:spPr>
          <a:xfrm>
            <a:off x="6134215" y="4421877"/>
            <a:ext cx="2758965" cy="308687"/>
          </a:xfrm>
          <a:solidFill>
            <a:schemeClr val="tx1"/>
          </a:solidFill>
        </p:spPr>
        <p:txBody>
          <a:bodyPr anchor="ctr">
            <a:noAutofit/>
          </a:bodyPr>
          <a:lstStyle>
            <a:lvl1pPr marL="0" indent="0" algn="ctr">
              <a:buNone/>
              <a:defRPr sz="1800" baseline="0">
                <a:solidFill>
                  <a:schemeClr val="bg1"/>
                </a:solidFill>
              </a:defRPr>
            </a:lvl1pPr>
          </a:lstStyle>
          <a:p>
            <a:pPr lvl="0"/>
            <a:r>
              <a:rPr lang="en-US" dirty="0" smtClean="0"/>
              <a:t>Click to enter image name</a:t>
            </a:r>
            <a:endParaRPr lang="en-US" dirty="0"/>
          </a:p>
        </p:txBody>
      </p:sp>
      <p:sp>
        <p:nvSpPr>
          <p:cNvPr id="5" name="Picture Placeholder 4"/>
          <p:cNvSpPr>
            <a:spLocks noGrp="1"/>
          </p:cNvSpPr>
          <p:nvPr>
            <p:ph type="pic" sz="quarter" idx="19" hasCustomPrompt="1"/>
          </p:nvPr>
        </p:nvSpPr>
        <p:spPr>
          <a:xfrm>
            <a:off x="250826" y="3461664"/>
            <a:ext cx="2765425" cy="960212"/>
          </a:xfrm>
        </p:spPr>
        <p:txBody>
          <a:bodyPr>
            <a:normAutofit/>
          </a:bodyPr>
          <a:lstStyle>
            <a:lvl1pPr marL="0" indent="0">
              <a:buNone/>
              <a:defRPr sz="1600" baseline="0"/>
            </a:lvl1pPr>
          </a:lstStyle>
          <a:p>
            <a:r>
              <a:rPr lang="en-US" dirty="0" smtClean="0"/>
              <a:t>Click icon to insert image</a:t>
            </a:r>
            <a:endParaRPr lang="en-US" dirty="0"/>
          </a:p>
        </p:txBody>
      </p:sp>
      <p:sp>
        <p:nvSpPr>
          <p:cNvPr id="19" name="Picture Placeholder 4"/>
          <p:cNvSpPr>
            <a:spLocks noGrp="1"/>
          </p:cNvSpPr>
          <p:nvPr>
            <p:ph type="pic" sz="quarter" idx="20" hasCustomPrompt="1"/>
          </p:nvPr>
        </p:nvSpPr>
        <p:spPr>
          <a:xfrm>
            <a:off x="3203577" y="3461664"/>
            <a:ext cx="2765425" cy="960212"/>
          </a:xfrm>
        </p:spPr>
        <p:txBody>
          <a:bodyPr>
            <a:normAutofit/>
          </a:bodyPr>
          <a:lstStyle>
            <a:lvl1pPr marL="0" indent="0">
              <a:buNone/>
              <a:defRPr sz="1600" baseline="0"/>
            </a:lvl1pPr>
          </a:lstStyle>
          <a:p>
            <a:r>
              <a:rPr lang="en-US" dirty="0" smtClean="0"/>
              <a:t>Click icon to insert image</a:t>
            </a:r>
            <a:endParaRPr lang="en-US" dirty="0"/>
          </a:p>
        </p:txBody>
      </p:sp>
      <p:sp>
        <p:nvSpPr>
          <p:cNvPr id="20" name="Picture Placeholder 4"/>
          <p:cNvSpPr>
            <a:spLocks noGrp="1"/>
          </p:cNvSpPr>
          <p:nvPr>
            <p:ph type="pic" sz="quarter" idx="21" hasCustomPrompt="1"/>
          </p:nvPr>
        </p:nvSpPr>
        <p:spPr>
          <a:xfrm>
            <a:off x="6127755" y="3461664"/>
            <a:ext cx="2765425" cy="960212"/>
          </a:xfrm>
        </p:spPr>
        <p:txBody>
          <a:bodyPr>
            <a:normAutofit/>
          </a:bodyPr>
          <a:lstStyle>
            <a:lvl1pPr marL="0" indent="0">
              <a:buNone/>
              <a:defRPr sz="1600" baseline="0"/>
            </a:lvl1pPr>
          </a:lstStyle>
          <a:p>
            <a:r>
              <a:rPr lang="en-US" dirty="0" smtClean="0"/>
              <a:t>Click icon to insert image</a:t>
            </a:r>
            <a:endParaRPr lang="en-US" dirty="0"/>
          </a:p>
        </p:txBody>
      </p:sp>
    </p:spTree>
    <p:extLst>
      <p:ext uri="{BB962C8B-B14F-4D97-AF65-F5344CB8AC3E}">
        <p14:creationId xmlns:p14="http://schemas.microsoft.com/office/powerpoint/2010/main" val="368925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
            <a:ext cx="8642350" cy="5002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0825" y="656916"/>
            <a:ext cx="8642350" cy="405462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13" name="Group 12"/>
          <p:cNvGrpSpPr/>
          <p:nvPr/>
        </p:nvGrpSpPr>
        <p:grpSpPr>
          <a:xfrm>
            <a:off x="-3416" y="396937"/>
            <a:ext cx="8819866" cy="194480"/>
            <a:chOff x="228600" y="600499"/>
            <a:chExt cx="8819866" cy="259307"/>
          </a:xfrm>
        </p:grpSpPr>
        <p:cxnSp>
          <p:nvCxnSpPr>
            <p:cNvPr id="14" name="Straight Connector 13"/>
            <p:cNvCxnSpPr/>
            <p:nvPr/>
          </p:nvCxnSpPr>
          <p:spPr>
            <a:xfrm>
              <a:off x="228600" y="736976"/>
              <a:ext cx="8642445" cy="0"/>
            </a:xfrm>
            <a:prstGeom prst="line">
              <a:avLst/>
            </a:prstGeom>
            <a:ln w="25400">
              <a:solidFill>
                <a:srgbClr val="717375"/>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17409" y="600499"/>
              <a:ext cx="4531057" cy="259307"/>
            </a:xfrm>
            <a:prstGeom prst="rect">
              <a:avLst/>
            </a:prstGeom>
            <a:gradFill flip="none" rotWithShape="1">
              <a:gsLst>
                <a:gs pos="26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 y="4826889"/>
            <a:ext cx="9143999" cy="333953"/>
            <a:chOff x="2" y="4826889"/>
            <a:chExt cx="9143999" cy="333953"/>
          </a:xfrm>
        </p:grpSpPr>
        <p:sp>
          <p:nvSpPr>
            <p:cNvPr id="17" name="Rectangle 16"/>
            <p:cNvSpPr/>
            <p:nvPr/>
          </p:nvSpPr>
          <p:spPr>
            <a:xfrm>
              <a:off x="7469580" y="4826889"/>
              <a:ext cx="1674421" cy="332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2" y="4826889"/>
              <a:ext cx="7765254" cy="332664"/>
            </a:xfrm>
            <a:prstGeom prst="rect">
              <a:avLst/>
            </a:prstGeom>
            <a:solidFill>
              <a:srgbClr val="71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userDrawn="1"/>
          </p:nvSpPr>
          <p:spPr>
            <a:xfrm>
              <a:off x="7646870" y="4829043"/>
              <a:ext cx="653143" cy="331799"/>
            </a:xfrm>
            <a:prstGeom prst="triangle">
              <a:avLst>
                <a:gd name="adj" fmla="val 18333"/>
              </a:avLst>
            </a:prstGeom>
            <a:solidFill>
              <a:srgbClr val="71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250825" y="4855364"/>
            <a:ext cx="3784434" cy="276999"/>
          </a:xfrm>
          <a:prstGeom prst="rect">
            <a:avLst/>
          </a:prstGeom>
          <a:noFill/>
        </p:spPr>
        <p:txBody>
          <a:bodyPr wrap="none" rtlCol="0" anchor="ctr">
            <a:spAutoFit/>
          </a:bodyPr>
          <a:lstStyle/>
          <a:p>
            <a:fld id="{2DF52C48-6A8B-455D-BADF-7E20C4153694}" type="slidenum">
              <a:rPr lang="en-US" sz="1200" smtClean="0">
                <a:solidFill>
                  <a:schemeClr val="bg1"/>
                </a:solidFill>
              </a:rPr>
              <a:t>‹#›</a:t>
            </a:fld>
            <a:r>
              <a:rPr lang="en-US" sz="1200" dirty="0" smtClean="0">
                <a:solidFill>
                  <a:schemeClr val="bg1"/>
                </a:solidFill>
              </a:rPr>
              <a:t>  |  </a:t>
            </a:r>
            <a:fld id="{9BCDDDAC-6B7E-4F1D-AEEA-35B2EAF90434}" type="datetime4">
              <a:rPr lang="en-US" sz="1200" smtClean="0">
                <a:solidFill>
                  <a:schemeClr val="bg1"/>
                </a:solidFill>
              </a:rPr>
              <a:t>May 8, 2019</a:t>
            </a:fld>
            <a:r>
              <a:rPr lang="en-US" sz="1200" dirty="0" smtClean="0">
                <a:solidFill>
                  <a:schemeClr val="bg1"/>
                </a:solidFill>
              </a:rPr>
              <a:t>  |  Proprietary</a:t>
            </a:r>
            <a:r>
              <a:rPr lang="en-US" sz="1200" baseline="0" dirty="0" smtClean="0">
                <a:solidFill>
                  <a:schemeClr val="bg1"/>
                </a:solidFill>
              </a:rPr>
              <a:t>  </a:t>
            </a:r>
            <a:r>
              <a:rPr lang="en-US" sz="1200" dirty="0" smtClean="0">
                <a:solidFill>
                  <a:schemeClr val="bg1"/>
                </a:solidFill>
              </a:rPr>
              <a:t>|</a:t>
            </a:r>
            <a:r>
              <a:rPr lang="en-US" sz="1200" baseline="0" dirty="0" smtClean="0">
                <a:solidFill>
                  <a:schemeClr val="bg1"/>
                </a:solidFill>
              </a:rPr>
              <a:t>  </a:t>
            </a:r>
            <a:r>
              <a:rPr lang="en-US" sz="1200" dirty="0" smtClean="0">
                <a:solidFill>
                  <a:schemeClr val="bg1"/>
                </a:solidFill>
              </a:rPr>
              <a:t>© 2017 Curtiss-Wright </a:t>
            </a:r>
            <a:endParaRPr lang="en-US" sz="1200" dirty="0">
              <a:solidFill>
                <a:schemeClr val="bg1"/>
              </a:solidFill>
            </a:endParaRPr>
          </a:p>
        </p:txBody>
      </p:sp>
      <p:pic>
        <p:nvPicPr>
          <p:cNvPr id="25" name="Picture 2" descr="C:\Users\eobrien\Desktop\Corporate PPT\New Logo Files\CW New Logo Files 7 2 14\CurtissWrightLogo_RGB_ L.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29612" y="4911776"/>
            <a:ext cx="593163" cy="1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516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5" r:id="rId7"/>
    <p:sldLayoutId id="2147483709" r:id="rId8"/>
    <p:sldLayoutId id="2147483710" r:id="rId9"/>
    <p:sldLayoutId id="2147483711" r:id="rId10"/>
    <p:sldLayoutId id="2147483712" r:id="rId11"/>
    <p:sldLayoutId id="2147483713" r:id="rId12"/>
    <p:sldLayoutId id="2147483714" r:id="rId13"/>
    <p:sldLayoutId id="2147483715" r:id="rId14"/>
    <p:sldLayoutId id="2147483721" r:id="rId15"/>
  </p:sldLayoutIdLst>
  <p:hf hdr="0"/>
  <p:txStyles>
    <p:titleStyle>
      <a:lvl1pPr algn="l" defTabSz="914400" rtl="0" eaLnBrk="1" latinLnBrk="0" hangingPunct="1">
        <a:spcBef>
          <a:spcPct val="0"/>
        </a:spcBef>
        <a:buNone/>
        <a:defRPr sz="2800" b="1" kern="1200">
          <a:solidFill>
            <a:schemeClr val="accent2"/>
          </a:solidFill>
          <a:latin typeface="+mj-lt"/>
          <a:ea typeface="+mj-ea"/>
          <a:cs typeface="+mj-cs"/>
        </a:defRPr>
      </a:lvl1pPr>
    </p:titleStyle>
    <p:bodyStyle>
      <a:lvl1pPr marL="342900" indent="-342900" algn="l" defTabSz="914400" rtl="0" eaLnBrk="1" latinLnBrk="0" hangingPunct="1">
        <a:spcBef>
          <a:spcPts val="600"/>
        </a:spcBef>
        <a:spcAft>
          <a:spcPts val="300"/>
        </a:spcAft>
        <a:buClr>
          <a:schemeClr val="accent2"/>
        </a:buClr>
        <a:buFont typeface="Wingdings" panose="05000000000000000000" pitchFamily="2" charset="2"/>
        <a:buChar char="§"/>
        <a:defRPr sz="2800" b="1" kern="1200">
          <a:solidFill>
            <a:schemeClr val="tx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2" y="4826889"/>
            <a:ext cx="9143999" cy="333953"/>
            <a:chOff x="2" y="4826889"/>
            <a:chExt cx="9143999" cy="333953"/>
          </a:xfrm>
        </p:grpSpPr>
        <p:sp>
          <p:nvSpPr>
            <p:cNvPr id="8" name="Rectangle 7"/>
            <p:cNvSpPr/>
            <p:nvPr/>
          </p:nvSpPr>
          <p:spPr>
            <a:xfrm>
              <a:off x="7469580" y="4826889"/>
              <a:ext cx="1674421" cy="3326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 y="4826889"/>
              <a:ext cx="7765254" cy="332664"/>
            </a:xfrm>
            <a:prstGeom prst="rect">
              <a:avLst/>
            </a:prstGeom>
            <a:solidFill>
              <a:srgbClr val="71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a:off x="7646870" y="4829043"/>
              <a:ext cx="653143" cy="331799"/>
            </a:xfrm>
            <a:prstGeom prst="triangle">
              <a:avLst>
                <a:gd name="adj" fmla="val 18333"/>
              </a:avLst>
            </a:prstGeom>
            <a:solidFill>
              <a:srgbClr val="71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250825" y="4855364"/>
            <a:ext cx="3657796" cy="276999"/>
          </a:xfrm>
          <a:prstGeom prst="rect">
            <a:avLst/>
          </a:prstGeom>
          <a:noFill/>
        </p:spPr>
        <p:txBody>
          <a:bodyPr wrap="none" rtlCol="0" anchor="ctr">
            <a:spAutoFit/>
          </a:bodyPr>
          <a:lstStyle/>
          <a:p>
            <a:fld id="{2DF52C48-6A8B-455D-BADF-7E20C4153694}" type="slidenum">
              <a:rPr lang="en-US" sz="1200" smtClean="0">
                <a:solidFill>
                  <a:schemeClr val="bg1"/>
                </a:solidFill>
              </a:rPr>
              <a:t>‹#›</a:t>
            </a:fld>
            <a:r>
              <a:rPr lang="en-US" sz="1200" dirty="0" smtClean="0">
                <a:solidFill>
                  <a:schemeClr val="bg1"/>
                </a:solidFill>
              </a:rPr>
              <a:t>  |  </a:t>
            </a:r>
            <a:fld id="{9BCDDDAC-6B7E-4F1D-AEEA-35B2EAF90434}" type="datetime4">
              <a:rPr lang="en-US" sz="1200" smtClean="0">
                <a:solidFill>
                  <a:schemeClr val="bg1"/>
                </a:solidFill>
              </a:rPr>
              <a:t>May 8, 2019</a:t>
            </a:fld>
            <a:r>
              <a:rPr lang="en-US" sz="1200" dirty="0" smtClean="0">
                <a:solidFill>
                  <a:schemeClr val="bg1"/>
                </a:solidFill>
              </a:rPr>
              <a:t>  |  Proprietary</a:t>
            </a:r>
            <a:r>
              <a:rPr lang="en-US" sz="1200" baseline="0" dirty="0" smtClean="0">
                <a:solidFill>
                  <a:schemeClr val="bg1"/>
                </a:solidFill>
              </a:rPr>
              <a:t>  </a:t>
            </a:r>
            <a:r>
              <a:rPr lang="en-US" sz="1200" dirty="0" smtClean="0">
                <a:solidFill>
                  <a:schemeClr val="bg1"/>
                </a:solidFill>
              </a:rPr>
              <a:t>|  © 2017 Curtiss-Wright </a:t>
            </a:r>
            <a:endParaRPr lang="en-US" sz="1200" dirty="0">
              <a:solidFill>
                <a:schemeClr val="bg1"/>
              </a:solidFill>
            </a:endParaRPr>
          </a:p>
        </p:txBody>
      </p:sp>
      <p:pic>
        <p:nvPicPr>
          <p:cNvPr id="11" name="Picture 2" descr="C:\Users\eobrien\Desktop\Corporate PPT\New Logo Files\CW New Logo Files 7 2 14\CurtissWrightLogo_RGB_ 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9612" y="4911776"/>
            <a:ext cx="593163" cy="1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71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19" r:id="rId3"/>
    <p:sldLayoutId id="2147483718" r:id="rId4"/>
    <p:sldLayoutId id="2147483720" r:id="rId5"/>
    <p:sldLayoutId id="2147483722" r:id="rId6"/>
    <p:sldLayoutId id="2147483717" r:id="rId7"/>
    <p:sldLayoutId id="2147483716" r:id="rId8"/>
    <p:sldLayoutId id="2147483724" r:id="rId9"/>
    <p:sldLayoutId id="2147483691" r:id="rId10"/>
  </p:sldLayoutIdLst>
  <p:hf hdr="0"/>
  <p:txStyles>
    <p:titleStyle>
      <a:lvl1pPr algn="l" defTabSz="9144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914400" rtl="0" eaLnBrk="1" latinLnBrk="0" hangingPunct="1">
        <a:spcBef>
          <a:spcPts val="600"/>
        </a:spcBef>
        <a:spcAft>
          <a:spcPts val="300"/>
        </a:spcAft>
        <a:buClr>
          <a:schemeClr val="accent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spcBef>
          <a:spcPts val="600"/>
        </a:spcBef>
        <a:spcAft>
          <a:spcPts val="300"/>
        </a:spcAft>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ts val="600"/>
        </a:spcBef>
        <a:spcAft>
          <a:spcPts val="300"/>
        </a:spcAft>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ts val="600"/>
        </a:spcBef>
        <a:spcAft>
          <a:spcPts val="300"/>
        </a:spcAft>
        <a:buClr>
          <a:schemeClr val="accent2"/>
        </a:buClr>
        <a:buFont typeface="Wingdings" panose="05000000000000000000" pitchFamily="2" charset="2"/>
        <a:buChar char="§"/>
        <a:defRPr sz="2200" kern="1200">
          <a:solidFill>
            <a:schemeClr val="tx2"/>
          </a:solidFill>
          <a:latin typeface="+mn-lt"/>
          <a:ea typeface="+mn-ea"/>
          <a:cs typeface="+mn-cs"/>
        </a:defRPr>
      </a:lvl4pPr>
      <a:lvl5pPr marL="2057400" indent="-228600" algn="l" defTabSz="914400" rtl="0" eaLnBrk="1" latinLnBrk="0" hangingPunct="1">
        <a:spcBef>
          <a:spcPts val="600"/>
        </a:spcBef>
        <a:spcAft>
          <a:spcPts val="300"/>
        </a:spcAft>
        <a:buFont typeface="Arial Narrow" panose="020B060602020203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TMP431 Debug</a:t>
            </a:r>
            <a:endParaRPr lang="en-US" dirty="0"/>
          </a:p>
        </p:txBody>
      </p:sp>
      <p:sp>
        <p:nvSpPr>
          <p:cNvPr id="3" name="Subtitle 2"/>
          <p:cNvSpPr>
            <a:spLocks noGrp="1"/>
          </p:cNvSpPr>
          <p:nvPr>
            <p:ph type="subTitle" idx="1"/>
          </p:nvPr>
        </p:nvSpPr>
        <p:spPr/>
        <p:txBody>
          <a:bodyPr/>
          <a:lstStyle/>
          <a:p>
            <a:r>
              <a:rPr lang="en-US" dirty="0" smtClean="0"/>
              <a:t>Investigation &amp; </a:t>
            </a:r>
            <a:r>
              <a:rPr lang="en-US" dirty="0" smtClean="0"/>
              <a:t>Findings, version 2</a:t>
            </a:r>
            <a:endParaRPr lang="en-US" dirty="0"/>
          </a:p>
        </p:txBody>
      </p:sp>
      <p:sp>
        <p:nvSpPr>
          <p:cNvPr id="2" name="Rectangle 1"/>
          <p:cNvSpPr/>
          <p:nvPr/>
        </p:nvSpPr>
        <p:spPr>
          <a:xfrm>
            <a:off x="6839744" y="3651870"/>
            <a:ext cx="2304256" cy="792088"/>
          </a:xfrm>
          <a:prstGeom prst="rect">
            <a:avLst/>
          </a:prstGeom>
        </p:spPr>
        <p:txBody>
          <a:bodyPr anchor="t">
            <a:noAutofit/>
          </a:bodyPr>
          <a:lstStyle/>
          <a:p>
            <a:pPr>
              <a:spcBef>
                <a:spcPct val="0"/>
              </a:spcBef>
            </a:pPr>
            <a:endParaRPr lang="en-US" sz="2000" b="1" dirty="0">
              <a:solidFill>
                <a:schemeClr val="accent2"/>
              </a:solidFill>
              <a:latin typeface="+mj-lt"/>
              <a:ea typeface="+mj-ea"/>
              <a:cs typeface="+mj-cs"/>
            </a:endParaRPr>
          </a:p>
        </p:txBody>
      </p:sp>
    </p:spTree>
    <p:extLst>
      <p:ext uri="{BB962C8B-B14F-4D97-AF65-F5344CB8AC3E}">
        <p14:creationId xmlns:p14="http://schemas.microsoft.com/office/powerpoint/2010/main" val="391466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mtClean="0"/>
              <a:t>Revision History</a:t>
            </a:r>
          </a:p>
        </p:txBody>
      </p:sp>
      <p:graphicFrame>
        <p:nvGraphicFramePr>
          <p:cNvPr id="7" name="Group 30"/>
          <p:cNvGraphicFramePr>
            <a:graphicFrameLocks noGrp="1"/>
          </p:cNvGraphicFramePr>
          <p:nvPr>
            <p:ph idx="1"/>
            <p:extLst>
              <p:ext uri="{D42A27DB-BD31-4B8C-83A1-F6EECF244321}">
                <p14:modId xmlns:p14="http://schemas.microsoft.com/office/powerpoint/2010/main" val="4002315402"/>
              </p:ext>
            </p:extLst>
          </p:nvPr>
        </p:nvGraphicFramePr>
        <p:xfrm>
          <a:off x="1219200" y="857250"/>
          <a:ext cx="6561537" cy="2397935"/>
        </p:xfrm>
        <a:graphic>
          <a:graphicData uri="http://schemas.openxmlformats.org/drawingml/2006/table">
            <a:tbl>
              <a:tblPr/>
              <a:tblGrid>
                <a:gridCol w="1066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580337">
                  <a:extLst>
                    <a:ext uri="{9D8B030D-6E8A-4147-A177-3AD203B41FA5}">
                      <a16:colId xmlns:a16="http://schemas.microsoft.com/office/drawing/2014/main" val="20002"/>
                    </a:ext>
                  </a:extLst>
                </a:gridCol>
              </a:tblGrid>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1" i="0" u="none" strike="noStrike" cap="none" normalizeH="0" baseline="0" dirty="0" smtClean="0">
                          <a:ln>
                            <a:noFill/>
                          </a:ln>
                          <a:solidFill>
                            <a:schemeClr val="tx1"/>
                          </a:solidFill>
                          <a:effectLst/>
                          <a:latin typeface="Arial" charset="0"/>
                        </a:rPr>
                        <a:t>Revision Date</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1" i="0" u="none" strike="noStrike" cap="none" normalizeH="0" baseline="0" dirty="0" smtClean="0">
                          <a:ln>
                            <a:noFill/>
                          </a:ln>
                          <a:solidFill>
                            <a:schemeClr val="tx1"/>
                          </a:solidFill>
                          <a:effectLst/>
                          <a:latin typeface="Arial" charset="0"/>
                        </a:rPr>
                        <a:t>Originator</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1" i="0" u="none" strike="noStrike" cap="none" normalizeH="0" baseline="0" smtClean="0">
                          <a:ln>
                            <a:noFill/>
                          </a:ln>
                          <a:solidFill>
                            <a:schemeClr val="tx1"/>
                          </a:solidFill>
                          <a:effectLst/>
                          <a:latin typeface="Arial" charset="0"/>
                        </a:rPr>
                        <a:t>Description</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May 5th, 2019</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Cosmin Calinescu</a:t>
                      </a: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Initial Draft</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May 8</a:t>
                      </a:r>
                      <a:r>
                        <a:rPr kumimoji="0" lang="en-US" sz="800" b="0" i="0" u="none" strike="noStrike" cap="none" normalizeH="0" baseline="30000" dirty="0" smtClean="0">
                          <a:ln>
                            <a:noFill/>
                          </a:ln>
                          <a:solidFill>
                            <a:schemeClr val="tx1"/>
                          </a:solidFill>
                          <a:effectLst/>
                          <a:latin typeface="Arial" charset="0"/>
                        </a:rPr>
                        <a:t>th</a:t>
                      </a: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r>
                        <a:rPr kumimoji="0" lang="en-US" sz="800" b="0" i="0" u="none" strike="noStrike" cap="none" normalizeH="0" baseline="0" dirty="0" smtClean="0">
                          <a:ln>
                            <a:noFill/>
                          </a:ln>
                          <a:solidFill>
                            <a:schemeClr val="tx1"/>
                          </a:solidFill>
                          <a:effectLst/>
                          <a:latin typeface="Arial" charset="0"/>
                        </a:rPr>
                        <a:t>Cosmin Calinescu</a:t>
                      </a: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r>
                        <a:rPr kumimoji="0" lang="en-US" sz="800" b="0" i="0" u="none" strike="noStrike" cap="none" normalizeH="0" baseline="0" dirty="0" smtClean="0">
                          <a:ln>
                            <a:noFill/>
                          </a:ln>
                          <a:solidFill>
                            <a:schemeClr val="tx1"/>
                          </a:solidFill>
                          <a:effectLst/>
                          <a:latin typeface="Arial" charset="0"/>
                        </a:rPr>
                        <a:t>Version 2:</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r>
                        <a:rPr kumimoji="0" lang="en-US" sz="800" b="0" i="0" u="none" strike="noStrike" cap="none" normalizeH="0" baseline="0" dirty="0" smtClean="0">
                          <a:ln>
                            <a:noFill/>
                          </a:ln>
                          <a:solidFill>
                            <a:schemeClr val="tx1"/>
                          </a:solidFill>
                          <a:effectLst/>
                          <a:latin typeface="Arial" charset="0"/>
                        </a:rPr>
                        <a:t>Added Issue 3 – real time misbehavior</a:t>
                      </a: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4303">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None/>
                        <a:tabLst/>
                        <a:defRPr/>
                      </a:pPr>
                      <a:endParaRPr kumimoji="0" lang="en-US" sz="800" b="0" i="0" u="none" strike="noStrike" cap="none" normalizeH="0" baseline="0" dirty="0" smtClean="0">
                        <a:ln>
                          <a:noFill/>
                        </a:ln>
                        <a:solidFill>
                          <a:schemeClr val="tx1"/>
                        </a:solidFill>
                        <a:effectLst/>
                        <a:latin typeface="Arial"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7763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Problem Statement</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We </a:t>
            </a:r>
            <a:r>
              <a:rPr lang="en-US" dirty="0"/>
              <a:t>are seeing unexpected behavior on the </a:t>
            </a:r>
            <a:r>
              <a:rPr lang="en-US" dirty="0" smtClean="0"/>
              <a:t>TMP431. Assessment is based on the </a:t>
            </a:r>
            <a:r>
              <a:rPr lang="en-US" dirty="0"/>
              <a:t>following </a:t>
            </a:r>
            <a:r>
              <a:rPr lang="en-US" dirty="0" smtClean="0"/>
              <a:t>document: SBOS441H </a:t>
            </a:r>
            <a:r>
              <a:rPr lang="en-US" dirty="0"/>
              <a:t>–SEPTEMBER </a:t>
            </a:r>
            <a:r>
              <a:rPr lang="en-US" dirty="0" smtClean="0"/>
              <a:t>2009–REVISED</a:t>
            </a:r>
          </a:p>
          <a:p>
            <a:r>
              <a:rPr lang="en-US" dirty="0" smtClean="0"/>
              <a:t>Issue 1: </a:t>
            </a:r>
          </a:p>
          <a:p>
            <a:pPr marL="457200" lvl="1" indent="0">
              <a:buNone/>
            </a:pPr>
            <a:r>
              <a:rPr lang="en-US" dirty="0" smtClean="0"/>
              <a:t>Every </a:t>
            </a:r>
            <a:r>
              <a:rPr lang="en-US" dirty="0"/>
              <a:t>access to the </a:t>
            </a:r>
            <a:r>
              <a:rPr lang="en-US" dirty="0" err="1"/>
              <a:t>SMBus</a:t>
            </a:r>
            <a:r>
              <a:rPr lang="en-US" dirty="0"/>
              <a:t> alarm response address will set the MASK bit in register 0x3/0x9. The scenario is this: device hits one of the alarm limits, </a:t>
            </a:r>
            <a:r>
              <a:rPr lang="en-US" dirty="0" smtClean="0"/>
              <a:t>ALERT </a:t>
            </a:r>
            <a:r>
              <a:rPr lang="en-US" dirty="0"/>
              <a:t>is asserted.  The condition then goes away. An </a:t>
            </a:r>
            <a:r>
              <a:rPr lang="en-US" dirty="0" err="1"/>
              <a:t>SMBus</a:t>
            </a:r>
            <a:r>
              <a:rPr lang="en-US" dirty="0"/>
              <a:t> ARA is issued to dessert </a:t>
            </a:r>
            <a:r>
              <a:rPr lang="en-US" dirty="0" smtClean="0"/>
              <a:t>ALERT. </a:t>
            </a:r>
            <a:r>
              <a:rPr lang="en-US" dirty="0"/>
              <a:t>As soon as the TMP431 receives the ARA, it internally sets MASK in the </a:t>
            </a:r>
            <a:r>
              <a:rPr lang="en-US" dirty="0" err="1"/>
              <a:t>config</a:t>
            </a:r>
            <a:r>
              <a:rPr lang="en-US" dirty="0"/>
              <a:t> register 0x3/0x9 thus no interrupt will ever occur </a:t>
            </a:r>
            <a:r>
              <a:rPr lang="en-US" dirty="0" smtClean="0"/>
              <a:t>from </a:t>
            </a:r>
            <a:r>
              <a:rPr lang="en-US" dirty="0"/>
              <a:t>this device, until the mask is cleared.</a:t>
            </a:r>
          </a:p>
          <a:p>
            <a:pPr marL="457200" lvl="1" indent="0">
              <a:buNone/>
            </a:pPr>
            <a:r>
              <a:rPr lang="en-US" dirty="0"/>
              <a:t>Since there is no mention of this behavior in the above referenced document, we consider this a </a:t>
            </a:r>
            <a:r>
              <a:rPr lang="en-US" dirty="0" smtClean="0"/>
              <a:t>bug</a:t>
            </a:r>
          </a:p>
          <a:p>
            <a:pPr lvl="0"/>
            <a:r>
              <a:rPr lang="en-US" dirty="0" smtClean="0"/>
              <a:t>Issue 2:</a:t>
            </a:r>
          </a:p>
          <a:p>
            <a:pPr marL="400050" lvl="1" indent="0">
              <a:buNone/>
            </a:pPr>
            <a:r>
              <a:rPr lang="en-US" dirty="0" smtClean="0"/>
              <a:t>The </a:t>
            </a:r>
            <a:r>
              <a:rPr lang="en-US" dirty="0"/>
              <a:t>above referenced document states: </a:t>
            </a:r>
          </a:p>
          <a:p>
            <a:pPr marL="400050" lvl="1" indent="0">
              <a:buNone/>
            </a:pPr>
            <a:r>
              <a:rPr lang="en-US" sz="3400" dirty="0"/>
              <a:t>“</a:t>
            </a:r>
            <a:r>
              <a:rPr lang="en-US" dirty="0"/>
              <a:t>Clearing the Status Register bits does not clear the state of the ALERT pin; an </a:t>
            </a:r>
            <a:r>
              <a:rPr lang="en-US" dirty="0" err="1"/>
              <a:t>SMBus</a:t>
            </a:r>
            <a:r>
              <a:rPr lang="en-US" dirty="0"/>
              <a:t> alert response address command must be used to clear the ALERT pin.”</a:t>
            </a:r>
            <a:endParaRPr lang="en-US" sz="3400" dirty="0"/>
          </a:p>
          <a:p>
            <a:pPr marL="400050" lvl="1" indent="0">
              <a:buNone/>
            </a:pPr>
            <a:r>
              <a:rPr lang="en-US" dirty="0"/>
              <a:t> </a:t>
            </a:r>
            <a:r>
              <a:rPr lang="en-US" dirty="0" smtClean="0"/>
              <a:t>This </a:t>
            </a:r>
            <a:r>
              <a:rPr lang="en-US" dirty="0"/>
              <a:t>statement is demonstrably false. Provided the condition that triggered the alarm has gone away, a simple read of the status register clears not only the status register bits, but deserts the ALARM signal, in direct contradiction with the quote above. </a:t>
            </a:r>
            <a:endParaRPr lang="en-US" dirty="0" smtClean="0"/>
          </a:p>
          <a:p>
            <a:r>
              <a:rPr lang="en-US" dirty="0" smtClean="0"/>
              <a:t>Issue 3:</a:t>
            </a:r>
          </a:p>
          <a:p>
            <a:pPr marL="400050" lvl="1" indent="0">
              <a:buNone/>
            </a:pPr>
            <a:r>
              <a:rPr lang="en-US" dirty="0" smtClean="0"/>
              <a:t>Behavior on real time does not match the behavior reported in Issue 2 above and causes fake alarms. That is, a read to the status register immediately after the ALARM condition has been removed does not clear ALARM. This has a big impact on the real time behavior of the syste</a:t>
            </a:r>
            <a:r>
              <a:rPr lang="en-US" dirty="0" smtClean="0"/>
              <a:t>m. Details in the following pages.</a:t>
            </a:r>
            <a:endParaRPr lang="en-US" dirty="0" smtClean="0"/>
          </a:p>
          <a:p>
            <a:pPr marL="400050" lvl="1" indent="0">
              <a:buNone/>
            </a:pPr>
            <a:endParaRPr lang="en-US" dirty="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spTree>
    <p:extLst>
      <p:ext uri="{BB962C8B-B14F-4D97-AF65-F5344CB8AC3E}">
        <p14:creationId xmlns:p14="http://schemas.microsoft.com/office/powerpoint/2010/main" val="115504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General setup description</a:t>
            </a:r>
            <a:endParaRPr lang="en-US" dirty="0"/>
          </a:p>
        </p:txBody>
      </p:sp>
      <p:sp>
        <p:nvSpPr>
          <p:cNvPr id="3" name="Content Placeholder 2"/>
          <p:cNvSpPr>
            <a:spLocks noGrp="1"/>
          </p:cNvSpPr>
          <p:nvPr>
            <p:ph idx="1"/>
          </p:nvPr>
        </p:nvSpPr>
        <p:spPr/>
        <p:txBody>
          <a:bodyPr>
            <a:normAutofit/>
          </a:bodyPr>
          <a:lstStyle/>
          <a:p>
            <a:r>
              <a:rPr lang="en-US" sz="1600" dirty="0" smtClean="0"/>
              <a:t>TMP431 ALERT signal connected to interrupt controller</a:t>
            </a:r>
          </a:p>
          <a:p>
            <a:r>
              <a:rPr lang="en-US" sz="1600" dirty="0" smtClean="0"/>
              <a:t>Device address at 0x4c</a:t>
            </a:r>
          </a:p>
          <a:p>
            <a:r>
              <a:rPr lang="en-US" sz="1600" dirty="0" smtClean="0"/>
              <a:t>I2C bus run at 100 KHz or 400 Hz, bus speed make no difference. Scope traces in this presentation taken at 100 KHz  </a:t>
            </a:r>
          </a:p>
          <a:p>
            <a:r>
              <a:rPr lang="en-US" sz="1600" dirty="0" smtClean="0"/>
              <a:t>ALERT signal measurement taken at device (before interrupt controller).</a:t>
            </a:r>
          </a:p>
          <a:p>
            <a:pPr marL="0" indent="0">
              <a:buNone/>
            </a:pPr>
            <a:endParaRPr lang="en-US" dirty="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spTree>
    <p:extLst>
      <p:ext uri="{BB962C8B-B14F-4D97-AF65-F5344CB8AC3E}">
        <p14:creationId xmlns:p14="http://schemas.microsoft.com/office/powerpoint/2010/main" val="202213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Issue 1</a:t>
            </a:r>
            <a:endParaRPr lang="en-US" dirty="0"/>
          </a:p>
        </p:txBody>
      </p:sp>
      <p:sp>
        <p:nvSpPr>
          <p:cNvPr id="3" name="Content Placeholder 2"/>
          <p:cNvSpPr>
            <a:spLocks noGrp="1"/>
          </p:cNvSpPr>
          <p:nvPr>
            <p:ph idx="1"/>
          </p:nvPr>
        </p:nvSpPr>
        <p:spPr/>
        <p:txBody>
          <a:bodyPr>
            <a:normAutofit/>
          </a:bodyPr>
          <a:lstStyle/>
          <a:p>
            <a:pPr marL="457200" lvl="1" indent="0">
              <a:buNone/>
            </a:pPr>
            <a:r>
              <a:rPr lang="en-US" sz="1200" dirty="0" smtClean="0"/>
              <a:t>Every access to the </a:t>
            </a:r>
            <a:r>
              <a:rPr lang="en-US" sz="1200" dirty="0" err="1" smtClean="0"/>
              <a:t>SMBus</a:t>
            </a:r>
            <a:r>
              <a:rPr lang="en-US" sz="1200" dirty="0" smtClean="0"/>
              <a:t> ARA sets </a:t>
            </a:r>
            <a:r>
              <a:rPr lang="en-US" sz="1200" dirty="0"/>
              <a:t>the MASK bit in register 0x3/0x9. </a:t>
            </a:r>
            <a:endParaRPr lang="en-US" dirty="0" smtClean="0"/>
          </a:p>
          <a:p>
            <a:pPr marL="0" lvl="1" indent="0">
              <a:spcBef>
                <a:spcPts val="0"/>
              </a:spcBef>
              <a:spcAft>
                <a:spcPts val="0"/>
              </a:spcAft>
              <a:buNone/>
            </a:pPr>
            <a:r>
              <a:rPr lang="en-US" sz="1000" dirty="0" smtClean="0"/>
              <a:t>1. Setup: </a:t>
            </a:r>
          </a:p>
          <a:p>
            <a:pPr marL="0" lvl="1" indent="0">
              <a:spcBef>
                <a:spcPts val="0"/>
              </a:spcBef>
              <a:spcAft>
                <a:spcPts val="0"/>
              </a:spcAft>
              <a:buNone/>
            </a:pPr>
            <a:r>
              <a:rPr lang="en-US" sz="1000" dirty="0" smtClean="0"/>
              <a:t>-  set registers 0xb,0xd,0x19,0x20 to 0xFF (high value for high alarm and </a:t>
            </a:r>
            <a:r>
              <a:rPr lang="en-US" sz="1000" dirty="0" err="1" smtClean="0"/>
              <a:t>therm</a:t>
            </a:r>
            <a:r>
              <a:rPr lang="en-US" sz="1000" dirty="0" smtClean="0"/>
              <a:t> thresholds). </a:t>
            </a:r>
          </a:p>
          <a:p>
            <a:pPr marL="0" lvl="1" indent="0">
              <a:spcBef>
                <a:spcPts val="0"/>
              </a:spcBef>
              <a:spcAft>
                <a:spcPts val="0"/>
              </a:spcAft>
              <a:buNone/>
            </a:pPr>
            <a:r>
              <a:rPr lang="en-US" sz="1000" dirty="0" smtClean="0"/>
              <a:t>-  set </a:t>
            </a:r>
            <a:r>
              <a:rPr lang="en-US" sz="1000" dirty="0"/>
              <a:t>registers </a:t>
            </a:r>
            <a:r>
              <a:rPr lang="en-US" sz="1000" dirty="0" smtClean="0"/>
              <a:t>0xc,0xe to 0x0 (low </a:t>
            </a:r>
            <a:r>
              <a:rPr lang="en-US" sz="1000" dirty="0"/>
              <a:t>value for </a:t>
            </a:r>
            <a:r>
              <a:rPr lang="en-US" sz="1000" dirty="0" smtClean="0"/>
              <a:t>low alarm thresholds).</a:t>
            </a:r>
          </a:p>
          <a:p>
            <a:pPr marL="0" lvl="1" indent="0">
              <a:spcBef>
                <a:spcPts val="0"/>
              </a:spcBef>
              <a:spcAft>
                <a:spcPts val="0"/>
              </a:spcAft>
              <a:buNone/>
            </a:pPr>
            <a:r>
              <a:rPr lang="en-US" sz="1000" dirty="0" smtClean="0"/>
              <a:t>-  set </a:t>
            </a:r>
            <a:r>
              <a:rPr lang="en-US" sz="1000" dirty="0" err="1" smtClean="0"/>
              <a:t>config</a:t>
            </a:r>
            <a:r>
              <a:rPr lang="en-US" sz="1000" dirty="0" smtClean="0"/>
              <a:t> register 0x9 to 0x4 – alarm mode and extended temp range </a:t>
            </a:r>
          </a:p>
          <a:p>
            <a:pPr marL="0" lvl="1" indent="0">
              <a:spcBef>
                <a:spcPts val="0"/>
              </a:spcBef>
              <a:spcAft>
                <a:spcPts val="0"/>
              </a:spcAft>
              <a:buNone/>
            </a:pPr>
            <a:r>
              <a:rPr lang="en-US" sz="1000" dirty="0" smtClean="0"/>
              <a:t>2. Create and clear alarm:</a:t>
            </a:r>
          </a:p>
          <a:p>
            <a:pPr marL="171450" lvl="1" indent="-171450">
              <a:spcBef>
                <a:spcPts val="0"/>
              </a:spcBef>
              <a:spcAft>
                <a:spcPts val="0"/>
              </a:spcAft>
              <a:buFontTx/>
              <a:buChar char="-"/>
            </a:pPr>
            <a:r>
              <a:rPr lang="en-US" sz="1000" dirty="0" smtClean="0"/>
              <a:t>Set register 0xb to 0x55 (this is below temp read in register 0), set register 0xb back to 0xff. At this point an alarm condition exists.</a:t>
            </a:r>
          </a:p>
          <a:p>
            <a:pPr marL="0" lvl="1" indent="0">
              <a:spcBef>
                <a:spcPts val="0"/>
              </a:spcBef>
              <a:spcAft>
                <a:spcPts val="0"/>
              </a:spcAft>
              <a:buNone/>
            </a:pPr>
            <a:endParaRPr lang="en-US" sz="1000" dirty="0" smtClean="0"/>
          </a:p>
          <a:p>
            <a:pPr marL="0" lvl="1" indent="0">
              <a:spcBef>
                <a:spcPts val="0"/>
              </a:spcBef>
              <a:spcAft>
                <a:spcPts val="0"/>
              </a:spcAft>
              <a:buNone/>
            </a:pPr>
            <a:endParaRPr lang="en-US" sz="1000" dirty="0" smtClean="0"/>
          </a:p>
          <a:p>
            <a:pPr marL="171450" lvl="1" indent="-171450">
              <a:spcBef>
                <a:spcPts val="0"/>
              </a:spcBef>
              <a:spcAft>
                <a:spcPts val="0"/>
              </a:spcAft>
              <a:buFontTx/>
              <a:buChar char="-"/>
            </a:pPr>
            <a:r>
              <a:rPr lang="en-US" sz="1000" dirty="0"/>
              <a:t>set registers 0xb,0xd,0x19,x20 to FF (high value for alarm and </a:t>
            </a:r>
            <a:r>
              <a:rPr lang="en-US" sz="1000" dirty="0" err="1"/>
              <a:t>therm</a:t>
            </a:r>
            <a:r>
              <a:rPr lang="en-US" sz="1000" dirty="0"/>
              <a:t> thresholds).</a:t>
            </a: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38350"/>
            <a:ext cx="6094535" cy="2542564"/>
          </a:xfrm>
          <a:prstGeom prst="rect">
            <a:avLst/>
          </a:prstGeom>
        </p:spPr>
      </p:pic>
      <p:sp>
        <p:nvSpPr>
          <p:cNvPr id="5" name="TextBox 4"/>
          <p:cNvSpPr txBox="1"/>
          <p:nvPr/>
        </p:nvSpPr>
        <p:spPr>
          <a:xfrm>
            <a:off x="6609337" y="742950"/>
            <a:ext cx="2133600" cy="3631763"/>
          </a:xfrm>
          <a:prstGeom prst="rect">
            <a:avLst/>
          </a:prstGeom>
          <a:noFill/>
        </p:spPr>
        <p:txBody>
          <a:bodyPr wrap="square" rtlCol="0">
            <a:spAutoFit/>
          </a:bodyPr>
          <a:lstStyle/>
          <a:p>
            <a:r>
              <a:rPr lang="en-US" sz="1000" dirty="0" smtClean="0"/>
              <a:t>3. Show issue:</a:t>
            </a:r>
          </a:p>
          <a:p>
            <a:pPr marL="171450" indent="-171450">
              <a:buFontTx/>
              <a:buChar char="-"/>
            </a:pPr>
            <a:r>
              <a:rPr lang="en-US" sz="1000" dirty="0" smtClean="0"/>
              <a:t>First transaction in picture: read register 0x3 to show current value – register 0x3=0x4</a:t>
            </a:r>
          </a:p>
          <a:p>
            <a:pPr marL="171450" indent="-171450">
              <a:buFontTx/>
              <a:buChar char="-"/>
            </a:pPr>
            <a:r>
              <a:rPr lang="en-US" sz="1000" dirty="0" smtClean="0"/>
              <a:t>Second transaction in picture: ARA on address 0xC</a:t>
            </a:r>
          </a:p>
          <a:p>
            <a:pPr marL="171450" indent="-171450">
              <a:buFontTx/>
              <a:buChar char="-"/>
            </a:pPr>
            <a:r>
              <a:rPr lang="en-US" sz="1000" dirty="0" smtClean="0"/>
              <a:t>Third transaction in picture: read register 0x3 to show current value - register 0x3 = 0x84 </a:t>
            </a:r>
            <a:r>
              <a:rPr lang="en-US" sz="1000" b="1" dirty="0" smtClean="0"/>
              <a:t>– MASK was bit set by device automatically.</a:t>
            </a:r>
          </a:p>
          <a:p>
            <a:pPr marL="171450" indent="-171450">
              <a:buFontTx/>
              <a:buChar char="-"/>
            </a:pPr>
            <a:endParaRPr lang="en-US" sz="1000" b="1" dirty="0"/>
          </a:p>
          <a:p>
            <a:r>
              <a:rPr lang="en-US" sz="1000" b="1" dirty="0" smtClean="0"/>
              <a:t>Note: </a:t>
            </a:r>
            <a:r>
              <a:rPr lang="en-US" sz="1000" dirty="0" smtClean="0"/>
              <a:t>after ARA, the ALERT signal is  de-asserted</a:t>
            </a:r>
            <a:r>
              <a:rPr lang="en-US" sz="1000" b="1" dirty="0" smtClean="0"/>
              <a:t>. This is not because of the ARA as it should, but because of the MASK bit</a:t>
            </a:r>
            <a:r>
              <a:rPr lang="en-US" sz="1000" b="1" u="sng" dirty="0" smtClean="0"/>
              <a:t>. If the mask bit is cleared (write 0x9 with 0x4), the ALERT signal is back to asserted until a read to the status register 0x2 is issued (see Issue 2)</a:t>
            </a:r>
          </a:p>
          <a:p>
            <a:endParaRPr lang="en-US" sz="1000" dirty="0" smtClean="0"/>
          </a:p>
          <a:p>
            <a:endParaRPr lang="en-US" sz="1000" dirty="0" smtClean="0"/>
          </a:p>
          <a:p>
            <a:pPr lvl="1"/>
            <a:endParaRPr lang="en-US" sz="1000" dirty="0" smtClean="0"/>
          </a:p>
          <a:p>
            <a:r>
              <a:rPr lang="en-US" sz="1000" dirty="0"/>
              <a:t> </a:t>
            </a:r>
            <a:r>
              <a:rPr lang="en-US" sz="1000" dirty="0" smtClean="0"/>
              <a:t> </a:t>
            </a:r>
            <a:endParaRPr lang="en-US" sz="1000" dirty="0"/>
          </a:p>
        </p:txBody>
      </p:sp>
    </p:spTree>
    <p:extLst>
      <p:ext uri="{BB962C8B-B14F-4D97-AF65-F5344CB8AC3E}">
        <p14:creationId xmlns:p14="http://schemas.microsoft.com/office/powerpoint/2010/main" val="3581564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Issue 2</a:t>
            </a:r>
            <a:endParaRPr lang="en-US" dirty="0"/>
          </a:p>
        </p:txBody>
      </p:sp>
      <p:sp>
        <p:nvSpPr>
          <p:cNvPr id="3" name="Content Placeholder 2"/>
          <p:cNvSpPr>
            <a:spLocks noGrp="1"/>
          </p:cNvSpPr>
          <p:nvPr>
            <p:ph idx="1"/>
          </p:nvPr>
        </p:nvSpPr>
        <p:spPr/>
        <p:txBody>
          <a:bodyPr>
            <a:normAutofit/>
          </a:bodyPr>
          <a:lstStyle/>
          <a:p>
            <a:pPr marL="457200" lvl="1" indent="0">
              <a:buNone/>
            </a:pPr>
            <a:r>
              <a:rPr lang="en-US" sz="1200" dirty="0" smtClean="0"/>
              <a:t>Read to status register clears the ALARM pin status, contrary to documentation</a:t>
            </a:r>
            <a:endParaRPr lang="en-US" dirty="0" smtClean="0"/>
          </a:p>
          <a:p>
            <a:pPr marL="0" lvl="1" indent="0">
              <a:spcBef>
                <a:spcPts val="0"/>
              </a:spcBef>
              <a:spcAft>
                <a:spcPts val="0"/>
              </a:spcAft>
              <a:buNone/>
            </a:pPr>
            <a:r>
              <a:rPr lang="en-US" sz="1000" dirty="0" smtClean="0"/>
              <a:t>1. Setup: </a:t>
            </a:r>
          </a:p>
          <a:p>
            <a:pPr marL="0" lvl="1" indent="0">
              <a:spcBef>
                <a:spcPts val="0"/>
              </a:spcBef>
              <a:spcAft>
                <a:spcPts val="0"/>
              </a:spcAft>
              <a:buNone/>
            </a:pPr>
            <a:r>
              <a:rPr lang="en-US" sz="1000" dirty="0" smtClean="0"/>
              <a:t>-  set registers 0xb,0xd,0x19,x20 to 0xFF (high value for high alarm and </a:t>
            </a:r>
            <a:r>
              <a:rPr lang="en-US" sz="1000" dirty="0" err="1" smtClean="0"/>
              <a:t>therm</a:t>
            </a:r>
            <a:r>
              <a:rPr lang="en-US" sz="1000" dirty="0" smtClean="0"/>
              <a:t> thresholds). </a:t>
            </a:r>
          </a:p>
          <a:p>
            <a:pPr marL="0" lvl="1" indent="0">
              <a:spcBef>
                <a:spcPts val="0"/>
              </a:spcBef>
              <a:spcAft>
                <a:spcPts val="0"/>
              </a:spcAft>
              <a:buNone/>
            </a:pPr>
            <a:r>
              <a:rPr lang="en-US" sz="1000" dirty="0" smtClean="0"/>
              <a:t>-  set </a:t>
            </a:r>
            <a:r>
              <a:rPr lang="en-US" sz="1000" dirty="0"/>
              <a:t>registers </a:t>
            </a:r>
            <a:r>
              <a:rPr lang="en-US" sz="1000" dirty="0" smtClean="0"/>
              <a:t>0xc,0xe to 0x0 (low </a:t>
            </a:r>
            <a:r>
              <a:rPr lang="en-US" sz="1000" dirty="0"/>
              <a:t>value for </a:t>
            </a:r>
            <a:r>
              <a:rPr lang="en-US" sz="1000" dirty="0" smtClean="0"/>
              <a:t>low alarm thresholds).</a:t>
            </a:r>
          </a:p>
          <a:p>
            <a:pPr marL="0" lvl="1" indent="0">
              <a:spcBef>
                <a:spcPts val="0"/>
              </a:spcBef>
              <a:spcAft>
                <a:spcPts val="0"/>
              </a:spcAft>
              <a:buNone/>
            </a:pPr>
            <a:r>
              <a:rPr lang="en-US" sz="1000" dirty="0" smtClean="0"/>
              <a:t>-  set </a:t>
            </a:r>
            <a:r>
              <a:rPr lang="en-US" sz="1000" dirty="0" err="1" smtClean="0"/>
              <a:t>config</a:t>
            </a:r>
            <a:r>
              <a:rPr lang="en-US" sz="1000" dirty="0" smtClean="0"/>
              <a:t> register 0x9 to 0x4 – alarm mode and extended temp range </a:t>
            </a:r>
          </a:p>
          <a:p>
            <a:pPr marL="0" lvl="1" indent="0">
              <a:spcBef>
                <a:spcPts val="0"/>
              </a:spcBef>
              <a:spcAft>
                <a:spcPts val="0"/>
              </a:spcAft>
              <a:buNone/>
            </a:pPr>
            <a:r>
              <a:rPr lang="en-US" sz="1000" dirty="0" smtClean="0"/>
              <a:t>2. Create and clear alarm:</a:t>
            </a:r>
          </a:p>
          <a:p>
            <a:pPr marL="171450" lvl="1" indent="-171450">
              <a:spcBef>
                <a:spcPts val="0"/>
              </a:spcBef>
              <a:spcAft>
                <a:spcPts val="0"/>
              </a:spcAft>
              <a:buFontTx/>
              <a:buChar char="-"/>
            </a:pPr>
            <a:r>
              <a:rPr lang="en-US" sz="1000" dirty="0" smtClean="0"/>
              <a:t>Set register 0xb to 0x55 (this is below temp read in register 0), set register 0xb back to 0xff. At this point an alarm condition exists.</a:t>
            </a:r>
          </a:p>
          <a:p>
            <a:pPr marL="0" lvl="1" indent="0">
              <a:spcBef>
                <a:spcPts val="0"/>
              </a:spcBef>
              <a:spcAft>
                <a:spcPts val="0"/>
              </a:spcAft>
              <a:buNone/>
            </a:pPr>
            <a:endParaRPr lang="en-US" sz="1000" dirty="0" smtClean="0"/>
          </a:p>
          <a:p>
            <a:pPr marL="0" lvl="1" indent="0">
              <a:spcBef>
                <a:spcPts val="0"/>
              </a:spcBef>
              <a:spcAft>
                <a:spcPts val="0"/>
              </a:spcAft>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sp>
        <p:nvSpPr>
          <p:cNvPr id="5" name="TextBox 4"/>
          <p:cNvSpPr txBox="1"/>
          <p:nvPr/>
        </p:nvSpPr>
        <p:spPr>
          <a:xfrm>
            <a:off x="6684456" y="1976115"/>
            <a:ext cx="2133600" cy="1323439"/>
          </a:xfrm>
          <a:prstGeom prst="rect">
            <a:avLst/>
          </a:prstGeom>
          <a:noFill/>
        </p:spPr>
        <p:txBody>
          <a:bodyPr wrap="square" rtlCol="0">
            <a:spAutoFit/>
          </a:bodyPr>
          <a:lstStyle/>
          <a:p>
            <a:r>
              <a:rPr lang="en-US" sz="1000" dirty="0" smtClean="0"/>
              <a:t>3. Show issue:</a:t>
            </a:r>
          </a:p>
          <a:p>
            <a:pPr marL="171450" indent="-171450">
              <a:buFontTx/>
              <a:buChar char="-"/>
            </a:pPr>
            <a:r>
              <a:rPr lang="en-US" sz="1000" dirty="0" smtClean="0"/>
              <a:t>Read status register 0x2</a:t>
            </a:r>
            <a:endParaRPr lang="en-US" sz="1000" b="1" dirty="0" smtClean="0"/>
          </a:p>
          <a:p>
            <a:pPr marL="171450" indent="-171450">
              <a:buFontTx/>
              <a:buChar char="-"/>
            </a:pPr>
            <a:r>
              <a:rPr lang="en-US" sz="1000" b="1" dirty="0" smtClean="0"/>
              <a:t>At this point the ALERT pin has cleared.</a:t>
            </a:r>
            <a:endParaRPr lang="en-US" sz="1000" b="1" dirty="0"/>
          </a:p>
          <a:p>
            <a:endParaRPr lang="en-US" sz="1000" dirty="0" smtClean="0"/>
          </a:p>
          <a:p>
            <a:endParaRPr lang="en-US" sz="1000" dirty="0" smtClean="0"/>
          </a:p>
          <a:p>
            <a:pPr lvl="1"/>
            <a:endParaRPr lang="en-US" sz="1000" dirty="0" smtClean="0"/>
          </a:p>
          <a:p>
            <a:r>
              <a:rPr lang="en-US" sz="1000" dirty="0"/>
              <a:t> </a:t>
            </a:r>
            <a:r>
              <a:rPr lang="en-US" sz="1000" dirty="0" smtClean="0"/>
              <a:t> </a:t>
            </a:r>
            <a:endParaRPr lang="en-US"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1889022"/>
            <a:ext cx="6358512" cy="2829282"/>
          </a:xfrm>
          <a:prstGeom prst="rect">
            <a:avLst/>
          </a:prstGeom>
        </p:spPr>
      </p:pic>
    </p:spTree>
    <p:extLst>
      <p:ext uri="{BB962C8B-B14F-4D97-AF65-F5344CB8AC3E}">
        <p14:creationId xmlns:p14="http://schemas.microsoft.com/office/powerpoint/2010/main" val="11988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Issue </a:t>
            </a:r>
            <a:r>
              <a:rPr lang="en-US" dirty="0" smtClean="0"/>
              <a:t>3</a:t>
            </a:r>
            <a:endParaRPr lang="en-US" dirty="0"/>
          </a:p>
        </p:txBody>
      </p:sp>
      <p:sp>
        <p:nvSpPr>
          <p:cNvPr id="3" name="Content Placeholder 2"/>
          <p:cNvSpPr>
            <a:spLocks noGrp="1"/>
          </p:cNvSpPr>
          <p:nvPr>
            <p:ph idx="1"/>
          </p:nvPr>
        </p:nvSpPr>
        <p:spPr/>
        <p:txBody>
          <a:bodyPr>
            <a:normAutofit/>
          </a:bodyPr>
          <a:lstStyle/>
          <a:p>
            <a:pPr marL="457200" lvl="1" indent="0">
              <a:buNone/>
            </a:pPr>
            <a:r>
              <a:rPr lang="en-US" sz="1200" dirty="0" smtClean="0"/>
              <a:t>“Real time behavior not the same as Issue 2”</a:t>
            </a:r>
          </a:p>
          <a:p>
            <a:pPr marL="57150" indent="0">
              <a:buNone/>
            </a:pPr>
            <a:r>
              <a:rPr lang="en-US" sz="1200" b="0" dirty="0" smtClean="0"/>
              <a:t>In Issue 2 we’ve shown that a read to the status register after the alarm condition cleared clears the ALARM signal. But Issue 2 was shown with executing commands from the command line with large amounts of time (seconds) between setting the alarm threshold register back to highest value  and reading of the status register to clear ALARM.   In this scenario, the same mechanism is used but the raising of the threshold and the reading of the status register happen fast as they would in real time system. </a:t>
            </a:r>
          </a:p>
          <a:p>
            <a:pPr marL="57150" indent="0">
              <a:buNone/>
            </a:pPr>
            <a:r>
              <a:rPr lang="en-US" sz="1200" b="0" dirty="0" smtClean="0"/>
              <a:t>What we’re trying to achieve is a beyond basic solution as described below:</a:t>
            </a:r>
          </a:p>
          <a:p>
            <a:pPr marL="57150" indent="0">
              <a:buNone/>
            </a:pPr>
            <a:r>
              <a:rPr lang="en-US" sz="1200" b="0" dirty="0" smtClean="0"/>
              <a:t>The system needs a high threshold alarm. We need to know when the high threshold was crossed – temperature going up - and when the system has cooled back down below the high threshold;  interrupt notifications need to be used for these two events.</a:t>
            </a:r>
          </a:p>
          <a:p>
            <a:pPr marL="285750" indent="-228600">
              <a:buAutoNum type="arabicPeriod"/>
            </a:pPr>
            <a:r>
              <a:rPr lang="en-US" sz="1200" b="0" dirty="0" smtClean="0"/>
              <a:t>The system starts with a high thresh alarm (set register 0xb to desired temp, let’s say 0x60).</a:t>
            </a:r>
          </a:p>
          <a:p>
            <a:pPr marL="285750" indent="-228600">
              <a:buAutoNum type="arabicPeriod"/>
            </a:pPr>
            <a:r>
              <a:rPr lang="en-US" sz="1200" b="0" dirty="0" smtClean="0"/>
              <a:t> When an alarm occurs, set high threshold to very high (set register 0xb to 0xff) and low threshold to the old high threshold (set register 0xc to 0x60) and then clear ALARM by reading register 0x2 (as we have established empirically at Issue 2)</a:t>
            </a:r>
          </a:p>
          <a:p>
            <a:pPr marL="285750" indent="-228600">
              <a:buAutoNum type="arabicPeriod"/>
            </a:pPr>
            <a:r>
              <a:rPr lang="en-US" sz="1200" b="0" dirty="0" smtClean="0"/>
              <a:t>When the system cools down, a low threshold alarm will be obtained and the registers set back to the original values.</a:t>
            </a:r>
          </a:p>
          <a:p>
            <a:pPr marL="57150" indent="0">
              <a:buNone/>
            </a:pPr>
            <a:r>
              <a:rPr lang="en-US" sz="1200" b="0" dirty="0" smtClean="0"/>
              <a:t>But the device misbehaves and does not clear the high threshold alarm in the status register 0x2 at step 2. This causes the system to enter an endless loop and ALARM never clears or stays set until the system cools down causing large amounts of interrupts. </a:t>
            </a:r>
            <a:r>
              <a:rPr lang="en-US" sz="1200" b="0" dirty="0" smtClean="0"/>
              <a:t>The next page shows scope captures to show this behavior. </a:t>
            </a:r>
            <a:endParaRPr lang="en-US" sz="1200" b="0" dirty="0"/>
          </a:p>
          <a:p>
            <a:pPr marL="0" lvl="1" indent="0">
              <a:spcBef>
                <a:spcPts val="0"/>
              </a:spcBef>
              <a:spcAft>
                <a:spcPts val="0"/>
              </a:spcAft>
              <a:buNone/>
            </a:pPr>
            <a:endParaRPr lang="en-US" sz="1000" dirty="0" smtClean="0"/>
          </a:p>
          <a:p>
            <a:pPr marL="0" lvl="1" indent="0">
              <a:spcBef>
                <a:spcPts val="0"/>
              </a:spcBef>
              <a:spcAft>
                <a:spcPts val="0"/>
              </a:spcAft>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spTree>
    <p:extLst>
      <p:ext uri="{BB962C8B-B14F-4D97-AF65-F5344CB8AC3E}">
        <p14:creationId xmlns:p14="http://schemas.microsoft.com/office/powerpoint/2010/main" val="4650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Issue </a:t>
            </a:r>
            <a:r>
              <a:rPr lang="en-US" dirty="0" smtClean="0"/>
              <a:t>3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marL="0" lvl="1" indent="0">
              <a:spcBef>
                <a:spcPts val="0"/>
              </a:spcBef>
              <a:spcAft>
                <a:spcPts val="0"/>
              </a:spcAft>
              <a:buNone/>
            </a:pPr>
            <a:r>
              <a:rPr lang="en-US" sz="1000" dirty="0" smtClean="0"/>
              <a:t>1</a:t>
            </a:r>
            <a:r>
              <a:rPr lang="en-US" sz="1000" dirty="0" smtClean="0"/>
              <a:t>. Setup: </a:t>
            </a:r>
          </a:p>
          <a:p>
            <a:pPr marL="0" lvl="1" indent="0">
              <a:spcBef>
                <a:spcPts val="0"/>
              </a:spcBef>
              <a:spcAft>
                <a:spcPts val="0"/>
              </a:spcAft>
              <a:buNone/>
            </a:pPr>
            <a:r>
              <a:rPr lang="en-US" sz="1000" dirty="0" smtClean="0"/>
              <a:t>-  set registers 0xb,0xd,0x19,x20 to 0xFF (high value for high alarm and </a:t>
            </a:r>
            <a:r>
              <a:rPr lang="en-US" sz="1000" dirty="0" err="1" smtClean="0"/>
              <a:t>therm</a:t>
            </a:r>
            <a:r>
              <a:rPr lang="en-US" sz="1000" dirty="0" smtClean="0"/>
              <a:t> thresholds). </a:t>
            </a:r>
          </a:p>
          <a:p>
            <a:pPr marL="0" lvl="1" indent="0">
              <a:spcBef>
                <a:spcPts val="0"/>
              </a:spcBef>
              <a:spcAft>
                <a:spcPts val="0"/>
              </a:spcAft>
              <a:buNone/>
            </a:pPr>
            <a:r>
              <a:rPr lang="en-US" sz="1000" dirty="0" smtClean="0"/>
              <a:t>-  set </a:t>
            </a:r>
            <a:r>
              <a:rPr lang="en-US" sz="1000" dirty="0"/>
              <a:t>registers </a:t>
            </a:r>
            <a:r>
              <a:rPr lang="en-US" sz="1000" dirty="0" smtClean="0"/>
              <a:t>0xc,0xe to 0x0 (low </a:t>
            </a:r>
            <a:r>
              <a:rPr lang="en-US" sz="1000" dirty="0"/>
              <a:t>value for </a:t>
            </a:r>
            <a:r>
              <a:rPr lang="en-US" sz="1000" dirty="0" smtClean="0"/>
              <a:t>low alarm thresholds).</a:t>
            </a:r>
          </a:p>
          <a:p>
            <a:pPr marL="0" lvl="1" indent="0">
              <a:spcBef>
                <a:spcPts val="0"/>
              </a:spcBef>
              <a:spcAft>
                <a:spcPts val="0"/>
              </a:spcAft>
              <a:buNone/>
            </a:pPr>
            <a:r>
              <a:rPr lang="en-US" sz="1000" dirty="0" smtClean="0"/>
              <a:t>-  set </a:t>
            </a:r>
            <a:r>
              <a:rPr lang="en-US" sz="1000" dirty="0" err="1" smtClean="0"/>
              <a:t>config</a:t>
            </a:r>
            <a:r>
              <a:rPr lang="en-US" sz="1000" dirty="0" smtClean="0"/>
              <a:t> register 0x9 to 0x4 – alarm mode and extended temp range </a:t>
            </a:r>
          </a:p>
          <a:p>
            <a:pPr marL="0" lvl="1" indent="0">
              <a:spcBef>
                <a:spcPts val="0"/>
              </a:spcBef>
              <a:spcAft>
                <a:spcPts val="0"/>
              </a:spcAft>
              <a:buNone/>
            </a:pPr>
            <a:r>
              <a:rPr lang="en-US" sz="1000" dirty="0" smtClean="0"/>
              <a:t>2. </a:t>
            </a:r>
            <a:r>
              <a:rPr lang="en-US" sz="1000" dirty="0" smtClean="0"/>
              <a:t>Set a High temp threshold:</a:t>
            </a:r>
            <a:endParaRPr lang="en-US" sz="1000" dirty="0" smtClean="0"/>
          </a:p>
          <a:p>
            <a:pPr marL="171450" lvl="1" indent="-171450">
              <a:spcBef>
                <a:spcPts val="0"/>
              </a:spcBef>
              <a:spcAft>
                <a:spcPts val="0"/>
              </a:spcAft>
              <a:buFontTx/>
              <a:buChar char="-"/>
            </a:pPr>
            <a:r>
              <a:rPr lang="en-US" sz="1000" dirty="0" smtClean="0"/>
              <a:t>Set register 0xb to </a:t>
            </a:r>
            <a:r>
              <a:rPr lang="en-US" sz="1000" dirty="0" smtClean="0"/>
              <a:t>0x68 </a:t>
            </a:r>
            <a:r>
              <a:rPr lang="en-US" sz="1000" dirty="0" smtClean="0"/>
              <a:t>(this is </a:t>
            </a:r>
            <a:r>
              <a:rPr lang="en-US" sz="1000" dirty="0" smtClean="0"/>
              <a:t>above </a:t>
            </a:r>
            <a:r>
              <a:rPr lang="en-US" sz="1000" dirty="0" smtClean="0"/>
              <a:t>temp read in register 0</a:t>
            </a:r>
            <a:r>
              <a:rPr lang="en-US" sz="1000" dirty="0" smtClean="0"/>
              <a:t>).</a:t>
            </a:r>
          </a:p>
          <a:p>
            <a:pPr marL="171450" lvl="1" indent="-171450">
              <a:spcBef>
                <a:spcPts val="0"/>
              </a:spcBef>
              <a:spcAft>
                <a:spcPts val="0"/>
              </a:spcAft>
              <a:buFontTx/>
              <a:buChar char="-"/>
            </a:pPr>
            <a:r>
              <a:rPr lang="en-US" sz="1000" dirty="0" smtClean="0"/>
              <a:t>Run heat gun to push sensor above high threshold</a:t>
            </a:r>
            <a:endParaRPr lang="en-US" sz="1000" dirty="0" smtClean="0"/>
          </a:p>
          <a:p>
            <a:pPr marL="0" lvl="1" indent="0">
              <a:spcBef>
                <a:spcPts val="0"/>
              </a:spcBef>
              <a:spcAft>
                <a:spcPts val="0"/>
              </a:spcAft>
              <a:buNone/>
            </a:pPr>
            <a:endParaRPr lang="en-US" sz="1000" dirty="0" smtClean="0"/>
          </a:p>
          <a:p>
            <a:pPr marL="0" lvl="1" indent="0">
              <a:spcBef>
                <a:spcPts val="0"/>
              </a:spcBef>
              <a:spcAft>
                <a:spcPts val="0"/>
              </a:spcAft>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marL="457200" lvl="1" indent="0">
              <a:buNone/>
            </a:pPr>
            <a:endParaRPr lang="en-US" sz="1000" dirty="0" smtClean="0"/>
          </a:p>
          <a:p>
            <a:pPr lvl="1"/>
            <a:endParaRPr lang="en-US" sz="2000" dirty="0">
              <a:sym typeface="Wingdings" panose="05000000000000000000" pitchFamily="2" charset="2"/>
            </a:endParaRPr>
          </a:p>
          <a:p>
            <a:endParaRPr lang="en-US" sz="2400" b="1" dirty="0" smtClean="0">
              <a:sym typeface="Wingdings" panose="05000000000000000000" pitchFamily="2" charset="2"/>
            </a:endParaRPr>
          </a:p>
          <a:p>
            <a:pPr marL="0" indent="0">
              <a:buNone/>
            </a:pPr>
            <a:endParaRPr lang="en-US" sz="2400" b="1" dirty="0" smtClean="0">
              <a:sym typeface="Wingdings" panose="05000000000000000000" pitchFamily="2" charset="2"/>
            </a:endParaRPr>
          </a:p>
          <a:p>
            <a:pPr lvl="2"/>
            <a:endParaRPr lang="en-US" sz="2000" b="1" dirty="0">
              <a:sym typeface="Wingdings" panose="05000000000000000000" pitchFamily="2" charset="2"/>
            </a:endParaRPr>
          </a:p>
        </p:txBody>
      </p:sp>
      <p:sp>
        <p:nvSpPr>
          <p:cNvPr id="5" name="TextBox 4"/>
          <p:cNvSpPr txBox="1"/>
          <p:nvPr/>
        </p:nvSpPr>
        <p:spPr>
          <a:xfrm>
            <a:off x="6684456" y="656914"/>
            <a:ext cx="2133600" cy="3785652"/>
          </a:xfrm>
          <a:prstGeom prst="rect">
            <a:avLst/>
          </a:prstGeom>
          <a:noFill/>
        </p:spPr>
        <p:txBody>
          <a:bodyPr wrap="square" rtlCol="0">
            <a:spAutoFit/>
          </a:bodyPr>
          <a:lstStyle/>
          <a:p>
            <a:r>
              <a:rPr lang="en-US" sz="1000" dirty="0" smtClean="0"/>
              <a:t>3. Show issue:</a:t>
            </a:r>
          </a:p>
          <a:p>
            <a:r>
              <a:rPr lang="en-US" sz="1000" dirty="0" smtClean="0"/>
              <a:t>There are 6 transactions shown in the capture below – see lower left box. Timing can be the signal traces on top. Light blue is ALRAM. This was the only screen setup that could capture all event as desired.</a:t>
            </a:r>
          </a:p>
          <a:p>
            <a:endParaRPr lang="en-US" sz="1000" dirty="0" smtClean="0"/>
          </a:p>
          <a:p>
            <a:pPr marL="171450" indent="-171450">
              <a:buFontTx/>
              <a:buChar char="-"/>
            </a:pPr>
            <a:r>
              <a:rPr lang="en-US" sz="1000" dirty="0" smtClean="0"/>
              <a:t>Notice transaction 3 where the high threshold is set to 0xff (0xb=0xff)</a:t>
            </a:r>
          </a:p>
          <a:p>
            <a:pPr marL="171450" indent="-171450">
              <a:buFontTx/>
              <a:buChar char="-"/>
            </a:pPr>
            <a:r>
              <a:rPr lang="en-US" sz="1000" dirty="0" smtClean="0"/>
              <a:t>When transaction 5/6 (read the status register happens we expect  ALARM to go high because transaction 3 would have removed the condition of the ALARM, thus acknowledging the ALARM by reading the status register (as we empirically determined at issues 2). Instead ALARM stays asserted and what follows is another high threshold crossed alarm which at this point is fake.</a:t>
            </a:r>
            <a:endParaRPr lang="en-US" sz="1000" b="1" dirty="0"/>
          </a:p>
          <a:p>
            <a:endParaRPr lang="en-US" sz="1000" dirty="0" smtClean="0"/>
          </a:p>
          <a:p>
            <a:endParaRPr lang="en-US" sz="1000" dirty="0" smtClean="0"/>
          </a:p>
          <a:p>
            <a:pPr lvl="1"/>
            <a:endParaRPr lang="en-US" sz="1000" dirty="0" smtClean="0"/>
          </a:p>
          <a:p>
            <a:r>
              <a:rPr lang="en-US" sz="1000" dirty="0"/>
              <a:t> </a:t>
            </a:r>
            <a:r>
              <a:rPr lang="en-US" sz="1000" dirty="0" smtClean="0"/>
              <a:t> </a:t>
            </a: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9749"/>
            <a:ext cx="6684456" cy="2971801"/>
          </a:xfrm>
          <a:prstGeom prst="rect">
            <a:avLst/>
          </a:prstGeom>
        </p:spPr>
      </p:pic>
    </p:spTree>
    <p:extLst>
      <p:ext uri="{BB962C8B-B14F-4D97-AF65-F5344CB8AC3E}">
        <p14:creationId xmlns:p14="http://schemas.microsoft.com/office/powerpoint/2010/main" val="4084035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a:t>
            </a:r>
            <a:endParaRPr lang="en-US" dirty="0"/>
          </a:p>
        </p:txBody>
      </p:sp>
      <p:sp>
        <p:nvSpPr>
          <p:cNvPr id="3" name="Text Placeholder 2"/>
          <p:cNvSpPr>
            <a:spLocks noGrp="1"/>
          </p:cNvSpPr>
          <p:nvPr>
            <p:ph type="body" sz="quarter" idx="10"/>
          </p:nvPr>
        </p:nvSpPr>
        <p:spPr/>
        <p:txBody>
          <a:bodyPr>
            <a:normAutofit lnSpcReduction="10000"/>
          </a:bodyPr>
          <a:lstStyle/>
          <a:p>
            <a:r>
              <a:rPr lang="en-US" dirty="0" smtClean="0"/>
              <a:t>www.curtisswrightds.com</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286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 Defense Solutions Slide Template with Instructions Widescreen Nov2015">
  <a:themeElements>
    <a:clrScheme name="Custom 5">
      <a:dk1>
        <a:sysClr val="windowText" lastClr="000000"/>
      </a:dk1>
      <a:lt1>
        <a:sysClr val="window" lastClr="FFFFFF"/>
      </a:lt1>
      <a:dk2>
        <a:srgbClr val="717375"/>
      </a:dk2>
      <a:lt2>
        <a:srgbClr val="FFFFFF"/>
      </a:lt2>
      <a:accent1>
        <a:srgbClr val="717375"/>
      </a:accent1>
      <a:accent2>
        <a:srgbClr val="E3173E"/>
      </a:accent2>
      <a:accent3>
        <a:srgbClr val="000000"/>
      </a:accent3>
      <a:accent4>
        <a:srgbClr val="005596"/>
      </a:accent4>
      <a:accent5>
        <a:srgbClr val="007F7B"/>
      </a:accent5>
      <a:accent6>
        <a:srgbClr val="FBAA2F"/>
      </a:accent6>
      <a:hlink>
        <a:srgbClr val="E3173E"/>
      </a:hlink>
      <a:folHlink>
        <a:srgbClr val="717375"/>
      </a:folHlink>
    </a:clrScheme>
    <a:fontScheme name="Curtiss-Wrigh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58A9292-E825-42E8-A9C5-0D8E546B8676}" vid="{F574712F-9149-4930-83D5-9B1D6C464294}"/>
    </a:ext>
  </a:extLst>
</a:theme>
</file>

<file path=ppt/theme/theme2.xml><?xml version="1.0" encoding="utf-8"?>
<a:theme xmlns:a="http://schemas.openxmlformats.org/drawingml/2006/main" name="1_Template v2">
  <a:themeElements>
    <a:clrScheme name="Custom 5">
      <a:dk1>
        <a:sysClr val="windowText" lastClr="000000"/>
      </a:dk1>
      <a:lt1>
        <a:sysClr val="window" lastClr="FFFFFF"/>
      </a:lt1>
      <a:dk2>
        <a:srgbClr val="717375"/>
      </a:dk2>
      <a:lt2>
        <a:srgbClr val="FFFFFF"/>
      </a:lt2>
      <a:accent1>
        <a:srgbClr val="717375"/>
      </a:accent1>
      <a:accent2>
        <a:srgbClr val="E3173E"/>
      </a:accent2>
      <a:accent3>
        <a:srgbClr val="000000"/>
      </a:accent3>
      <a:accent4>
        <a:srgbClr val="005596"/>
      </a:accent4>
      <a:accent5>
        <a:srgbClr val="007F7B"/>
      </a:accent5>
      <a:accent6>
        <a:srgbClr val="FBAA2F"/>
      </a:accent6>
      <a:hlink>
        <a:srgbClr val="E3173E"/>
      </a:hlink>
      <a:folHlink>
        <a:srgbClr val="717375"/>
      </a:folHlink>
    </a:clrScheme>
    <a:fontScheme name="Curtiss-Wrigh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58A9292-E825-42E8-A9C5-0D8E546B8676}" vid="{328625AA-9BF8-4259-80B5-B3C13620C0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BookClub_Crosstalk</Template>
  <TotalTime>1902</TotalTime>
  <Words>1038</Words>
  <Application>Microsoft Office PowerPoint</Application>
  <PresentationFormat>On-screen Show (16:9)</PresentationFormat>
  <Paragraphs>130</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Narrow</vt:lpstr>
      <vt:lpstr>Calibri</vt:lpstr>
      <vt:lpstr>Wingdings</vt:lpstr>
      <vt:lpstr>TEMPLATE - Defense Solutions Slide Template with Instructions Widescreen Nov2015</vt:lpstr>
      <vt:lpstr>1_Template v2</vt:lpstr>
      <vt:lpstr>TMP431 Debug</vt:lpstr>
      <vt:lpstr>Revision History</vt:lpstr>
      <vt:lpstr>Problem Statement</vt:lpstr>
      <vt:lpstr>General setup description</vt:lpstr>
      <vt:lpstr>Issue 1</vt:lpstr>
      <vt:lpstr>Issue 2</vt:lpstr>
      <vt:lpstr>Issue 3</vt:lpstr>
      <vt:lpstr>Issue 3 (cont)</vt:lpstr>
      <vt:lpstr>The End</vt:lpstr>
    </vt:vector>
  </TitlesOfParts>
  <Company>Curtiss-Wright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Abrol, Sumeet</dc:creator>
  <cp:lastModifiedBy>Cosmin Calinescu</cp:lastModifiedBy>
  <cp:revision>548</cp:revision>
  <dcterms:created xsi:type="dcterms:W3CDTF">2017-01-26T17:15:03Z</dcterms:created>
  <dcterms:modified xsi:type="dcterms:W3CDTF">2019-05-08T22:31:22Z</dcterms:modified>
</cp:coreProperties>
</file>