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F69E12-F2FD-4163-B6B1-B4C5610A6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05C4077-9337-442A-BB9B-5E27730FFA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A4DDF1-1002-4350-A447-638BF99EC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3B4481-149C-43FB-AAFF-90D3254B1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F5461EC-E405-4AC6-89FA-3EF57E13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557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568AE8-7E56-48F4-A1B7-E7C66383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0B04874-5E41-45C7-87E5-FF32468F5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BF8175-25E7-4B37-BF41-45A0B3A3A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F85CCB-A1DB-447A-B282-5642D7618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091844-7A74-4FD0-9EA0-35F48F10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19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FFA40B0-D685-4156-8F69-E4AB816DF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C7B23BB-B5DE-40CD-A954-020795983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F14EF4-120D-42D1-B6B4-C88739A85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4BF88EA-C9DE-4E8B-97CE-196D9C1B4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187B239-EBAE-402E-A2B4-56CE02B0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04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EFAF60-9E57-4AB9-8CAF-ED20BA6CA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511BA1-299F-4224-98BD-C84098358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37089E7-690D-40CD-928B-128A21A92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4A5010-93A1-4C93-B2CB-CF1E9737A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B456AA-323B-47DA-B537-B30123E5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73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E92B48-A9EB-4ACA-BEF6-BB19E8AD8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110BC4A-DF7C-48E6-AC1E-A4E305699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87836D-3435-4560-B897-509ADD6EF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13EB270-3E34-44F9-8755-7CE881FA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E62772-4139-4EE8-AA68-48971521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7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8F7789-05CD-4D0A-9C5A-E27E254F5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A87A00C-6FA4-4BAE-A2FF-3E0FAF898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3673ED6-2EF2-48B8-959E-E2CE4B6FB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5A690A3-A59D-4574-B459-4DDECD209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F1136E3-E5B0-41F1-9107-5510D18C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150F39-BC8F-448F-9114-D7A646DDC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90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132D49-B2EE-4669-A2E9-1D3B73588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D5323B4-552A-42BC-89C1-794C97099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69E1EB92-171A-4AC2-8A19-0ED607884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03207EE-11E2-4466-8F91-8D8A14715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81CFCEC-03C3-4F07-B2F1-2827D61A6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1905D6E-B5D2-4CE0-8845-86255B67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778F559-2CFD-40F0-BA42-BCDA9D42E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CE137B0-248B-46BF-BB54-00C254CB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51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C6E133-B782-481B-9CF1-BC70EFEB0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22FD167-508A-4E8B-A024-53C8B3C2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598ABE1-B5E3-4BC3-A0D7-36275478B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926B822-8B22-40FD-AB51-DE100E253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054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3F4318D-946A-48AA-9163-D6BB9AD9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1BF6956-45F2-4E55-BEAA-2C8F761C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7FE5088-933E-42C2-B55C-5417BD01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293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3864C2-0E5C-4D8C-AA71-DCF2D6F6E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BA0C6D0-59CE-476E-B49E-4BBF9D679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9796CFF-929D-47E6-8BC0-129DF9167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7E87B9D-45FB-4C12-8FD7-0A190AEE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EC1DBD9-11A4-4935-A064-9C84B9802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A3B548-2E3C-492A-BBC8-1CC12B6C4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094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9A9260-7F9B-4271-8BAC-08BF3390B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841D426-5F4F-4528-8DDF-41CF220F0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EE9975A-1AEC-4BCF-B36B-642674653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A6CC118-B819-4F42-8AA8-F215939A9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290741A-BFB3-4623-9A74-62B04A048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E364A8E-8F99-4E2C-A54E-3BC90E987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10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8DE0AE0-6BA2-4957-99A7-368361EBC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5741AF6-B9C6-4C7E-967B-62206D6B0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2203C21-E283-4E3C-8AA2-B2FD52067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F736A-8F8F-43C1-903D-0EF712E65281}" type="datetimeFigureOut">
              <a:rPr lang="zh-TW" altLang="en-US" smtClean="0"/>
              <a:t>2021/3/9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746098-A230-4D9B-9BD3-250C4A2B3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8543E5-3D53-4555-AE32-B873DCD4B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AF8CE-1D7E-443E-9624-476F42282F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692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5E667201-166B-4B65-AE64-A046F3A21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2943"/>
            <a:ext cx="12192000" cy="3672114"/>
          </a:xfrm>
          <a:prstGeom prst="rect">
            <a:avLst/>
          </a:prstGeo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4DF85893-A643-4F81-A4D4-2F1BCBA5C5A9}"/>
              </a:ext>
            </a:extLst>
          </p:cNvPr>
          <p:cNvSpPr txBox="1"/>
          <p:nvPr/>
        </p:nvSpPr>
        <p:spPr>
          <a:xfrm>
            <a:off x="334108" y="219807"/>
            <a:ext cx="4039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+mj-ea"/>
                <a:ea typeface="+mj-ea"/>
              </a:rPr>
              <a:t>Trip Temp is 105 degree</a:t>
            </a:r>
            <a:endParaRPr lang="zh-TW" altLang="en-US" sz="3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7016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222D864-5D04-429D-A78A-A99B9CB03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166" y="743552"/>
            <a:ext cx="480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Calibri" panose="020F0502020204030204" pitchFamily="34" charset="0"/>
              </a:rPr>
              <a:t>Pass (96degree @ thermal couple)</a:t>
            </a:r>
            <a:endParaRPr kumimoji="0" lang="en-US" altLang="zh-TW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Calibri" panose="020F0502020204030204" pitchFamily="34" charset="0"/>
              </a:rPr>
              <a:t>   </a:t>
            </a:r>
            <a:endParaRPr kumimoji="0" lang="en-US" altLang="zh-TW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ea"/>
              <a:ea typeface="+mj-ea"/>
            </a:endParaRP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5D8D1E8-BD79-4140-82AF-2EE8831D9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409" y="1451438"/>
            <a:ext cx="6485182" cy="3955123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3E0AEEE3-F728-4A63-ADF3-DDC571EB8CAF}"/>
              </a:ext>
            </a:extLst>
          </p:cNvPr>
          <p:cNvSpPr txBox="1"/>
          <p:nvPr/>
        </p:nvSpPr>
        <p:spPr>
          <a:xfrm>
            <a:off x="221450" y="85934"/>
            <a:ext cx="4039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+mj-ea"/>
                <a:ea typeface="+mj-ea"/>
              </a:rPr>
              <a:t>Trip Temp is 105 degree</a:t>
            </a:r>
            <a:endParaRPr lang="zh-TW" altLang="en-US" sz="3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73A2BC0-0CEF-428A-B9B3-E2C9AF1AD5BC}"/>
              </a:ext>
            </a:extLst>
          </p:cNvPr>
          <p:cNvSpPr txBox="1"/>
          <p:nvPr/>
        </p:nvSpPr>
        <p:spPr>
          <a:xfrm>
            <a:off x="7318647" y="220333"/>
            <a:ext cx="2202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+mj-ea"/>
                <a:ea typeface="+mj-ea"/>
              </a:rPr>
              <a:t>PASS CASE</a:t>
            </a:r>
            <a:endParaRPr lang="zh-TW" altLang="en-US" sz="3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9667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A0510407-20EF-4C87-BDCC-64CE88F6B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9" y="1152204"/>
            <a:ext cx="6538527" cy="400846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28D09F06-B055-4E39-A78F-BD3AF6BC7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9" y="659423"/>
            <a:ext cx="4800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Calibri" panose="020F0502020204030204" pitchFamily="34" charset="0"/>
              </a:rPr>
              <a:t>Fail (98degree @ thermal couple)</a:t>
            </a:r>
            <a:endParaRPr kumimoji="0" lang="en-US" altLang="zh-TW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ea"/>
                <a:ea typeface="+mj-ea"/>
                <a:cs typeface="Calibri" panose="020F0502020204030204" pitchFamily="34" charset="0"/>
              </a:rPr>
              <a:t>   </a:t>
            </a:r>
            <a:endParaRPr kumimoji="0" lang="en-US" altLang="zh-TW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ea"/>
              <a:ea typeface="+mj-ea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43B4263-C1DB-4C56-9800-3E8EFCB4E838}"/>
              </a:ext>
            </a:extLst>
          </p:cNvPr>
          <p:cNvSpPr txBox="1"/>
          <p:nvPr/>
        </p:nvSpPr>
        <p:spPr>
          <a:xfrm>
            <a:off x="6805246" y="1013366"/>
            <a:ext cx="5502597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Fail Steps:</a:t>
            </a:r>
          </a:p>
          <a:p>
            <a:r>
              <a:rPr lang="en-US" altLang="zh-TW" dirty="0"/>
              <a:t>(1)Ambient Temp 90 degree</a:t>
            </a:r>
          </a:p>
          <a:p>
            <a:r>
              <a:rPr lang="en-US" altLang="zh-TW" dirty="0"/>
              <a:t>(2)Power on device</a:t>
            </a:r>
          </a:p>
          <a:p>
            <a:r>
              <a:rPr lang="en-US" altLang="zh-TW" dirty="0"/>
              <a:t>(3)Wait 30 sec</a:t>
            </a:r>
          </a:p>
          <a:p>
            <a:r>
              <a:rPr lang="en-US" altLang="zh-TW" dirty="0"/>
              <a:t>(4)Chip surface 98 degree from boot up 30sec</a:t>
            </a:r>
          </a:p>
          <a:p>
            <a:r>
              <a:rPr lang="en-US" altLang="zh-TW" dirty="0"/>
              <a:t>(5)Power break the cable and plug in power immediately</a:t>
            </a:r>
          </a:p>
          <a:p>
            <a:r>
              <a:rPr lang="en-US" altLang="zh-TW" dirty="0">
                <a:solidFill>
                  <a:srgbClr val="00B050"/>
                </a:solidFill>
              </a:rPr>
              <a:t>(6)Pass case: STBY_EN is HIGH</a:t>
            </a:r>
          </a:p>
          <a:p>
            <a:r>
              <a:rPr lang="en-US" altLang="zh-TW" dirty="0"/>
              <a:t>(7)</a:t>
            </a:r>
            <a:r>
              <a:rPr lang="en-US" altLang="zh-TW" dirty="0">
                <a:solidFill>
                  <a:srgbClr val="FF0000"/>
                </a:solidFill>
              </a:rPr>
              <a:t>Fail case STBY_EN is LOW</a:t>
            </a:r>
          </a:p>
          <a:p>
            <a:r>
              <a:rPr lang="en-US" altLang="zh-TW" dirty="0">
                <a:solidFill>
                  <a:srgbClr val="0000FF"/>
                </a:solidFill>
              </a:rPr>
              <a:t>(8)Happen possibility 2/10 times</a:t>
            </a:r>
          </a:p>
          <a:p>
            <a:endParaRPr lang="en-US" altLang="zh-TW" dirty="0">
              <a:solidFill>
                <a:srgbClr val="0000FF"/>
              </a:solidFill>
            </a:endParaRPr>
          </a:p>
          <a:p>
            <a:endParaRPr lang="en-US" altLang="zh-TW" dirty="0">
              <a:solidFill>
                <a:srgbClr val="0000FF"/>
              </a:solidFill>
            </a:endParaRPr>
          </a:p>
          <a:p>
            <a:r>
              <a:rPr lang="en-US" altLang="zh-TW" dirty="0">
                <a:solidFill>
                  <a:srgbClr val="0000FF"/>
                </a:solidFill>
              </a:rPr>
              <a:t>Next Step.</a:t>
            </a:r>
          </a:p>
          <a:p>
            <a:r>
              <a:rPr lang="en-US" altLang="zh-TW" dirty="0">
                <a:solidFill>
                  <a:srgbClr val="0000FF"/>
                </a:solidFill>
              </a:rPr>
              <a:t>(1)Verify 2</a:t>
            </a:r>
            <a:r>
              <a:rPr lang="en-US" altLang="zh-TW" baseline="30000" dirty="0">
                <a:solidFill>
                  <a:srgbClr val="0000FF"/>
                </a:solidFill>
              </a:rPr>
              <a:t>nd</a:t>
            </a:r>
            <a:r>
              <a:rPr lang="en-US" altLang="zh-TW" dirty="0">
                <a:solidFill>
                  <a:srgbClr val="0000FF"/>
                </a:solidFill>
              </a:rPr>
              <a:t> device.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2861537-165A-45B0-B00A-B938E7CD9F62}"/>
              </a:ext>
            </a:extLst>
          </p:cNvPr>
          <p:cNvSpPr txBox="1"/>
          <p:nvPr/>
        </p:nvSpPr>
        <p:spPr>
          <a:xfrm>
            <a:off x="221450" y="85934"/>
            <a:ext cx="4039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+mj-ea"/>
                <a:ea typeface="+mj-ea"/>
              </a:rPr>
              <a:t>Trip Temp is 105 degree</a:t>
            </a:r>
            <a:endParaRPr lang="zh-TW" altLang="en-US" sz="3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66B451D-0D17-4139-B40E-DF4274C58A5D}"/>
              </a:ext>
            </a:extLst>
          </p:cNvPr>
          <p:cNvSpPr txBox="1"/>
          <p:nvPr/>
        </p:nvSpPr>
        <p:spPr>
          <a:xfrm>
            <a:off x="7318647" y="220333"/>
            <a:ext cx="2137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+mj-ea"/>
                <a:ea typeface="+mj-ea"/>
              </a:rPr>
              <a:t>FAIL CASE</a:t>
            </a:r>
            <a:endParaRPr lang="zh-TW" altLang="en-US" sz="3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063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122</Words>
  <Application>Microsoft Office PowerPoint</Application>
  <PresentationFormat>寬螢幕</PresentationFormat>
  <Paragraphs>22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Alpha Ting</dc:creator>
  <cp:lastModifiedBy>Alpha Ting</cp:lastModifiedBy>
  <cp:revision>2</cp:revision>
  <dcterms:created xsi:type="dcterms:W3CDTF">2021-03-09T01:09:11Z</dcterms:created>
  <dcterms:modified xsi:type="dcterms:W3CDTF">2021-03-09T01:23:36Z</dcterms:modified>
</cp:coreProperties>
</file>