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A38166-46AD-36B9-EDF4-300E9B8B9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D43CFEF-D337-B358-D578-DF1DCB802B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8DF69BF-837A-B1B6-3141-78F5C8F0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F20743-C1F0-3D52-F3CB-502BD41D7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2E5925C-9575-D765-5EAE-EABABFF1E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907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0AA0FB-407F-E585-9536-6597FC16C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6B478CE-2FE1-7304-CC61-902FF3896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7EA2B0-6084-3DE9-EFF4-D0E04785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CE2803-3050-3007-D859-CC84D0436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543100-DB8E-A599-D880-09819658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766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2D8E3B5-BAAA-8F7B-3458-73B564D1D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E1003D-A4D9-EFEC-04E7-E97AAB837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8B8727-30FA-6CA4-0ED5-56EB98C99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7E83C1-A6B1-E250-F5C6-74760B44C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B3A4234-8784-578A-DA00-32787370D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840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DDE2EE-B01D-59E2-F8E0-6CC2A896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6C68093-7F60-7D25-E751-DD403C655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80C42-B3CF-6D74-AFED-1FE95BE13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987DE6-5609-1616-2ECF-79AF7FA7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726BE1-E7D9-76D0-7CAF-652FEB3F4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59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B7FFC7-A3C6-EC25-2AF6-71E85248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98282ED-B087-0550-9EBE-5675D1364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162E43-4B26-D99E-CB89-2411D401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5696EC-793B-A555-FCB2-2B43ADE15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5D4F93-251C-8591-DB34-6B5225DB5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082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03AA5F-C0F2-6B42-6F73-CB7C41DB5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91BF8F-9F29-73A3-D566-AA533E9609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F3C0934-4889-69EF-9742-8607F66347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7CA881-8913-CBAC-83DC-0FB31884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2854083-24DB-5085-73EC-9C226B80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DA2643-CBA7-9BAD-80F2-EB58DD0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85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23FA54-9E34-4D52-47DC-A46DEBC8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43180BF-BE74-4B44-1D98-027E681BB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574111D-79CB-CCF9-D430-150E137CB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04D6A7A-A41C-7DA7-24D1-EB5150A01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18F3362-B917-7BE5-BA7E-103C47071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3C59910-EEB9-040D-02EF-41C69305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0AEFFE9-AACD-0EF2-E922-AFBC04E0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BC8DCBB-A3AF-C2A9-7A28-FE881699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0518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E12DCB-E608-0C07-FC01-87E45CFB9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9359EEC-5E11-335C-C4D8-9C13B281D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02C2C64-1362-873B-A43A-DADAE58AB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06C350D-9AFB-D599-8035-3A8060860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32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2781E5E-CECF-67F4-D3EB-4B88C69F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A0DC390-9B0A-F0E7-6A7A-BF38AD4B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465F56A-3E35-FB4B-8C25-4CF6A7541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200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04AEC57-2181-BD1B-C640-22F067A02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266230-CD2B-47C2-D6AB-4680D353C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8B34128-31D4-0725-4BB4-6BE647FEE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75F6E6E-CB62-93EC-DCC9-BF0CF934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25B3E4-E29D-FEC5-34E5-E43EC828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0D92A03-7AA4-EF66-C47F-EE09451F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96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2282A7-2F2A-8AF0-C08F-DD24C1D82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65FA952-0EA5-BB14-F957-83F76D93A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424A3AA-CFCE-2EB9-3F36-E61C492F3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FD497D3-043B-2E13-14A1-DEF7D9500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E9012D2-30F9-A6D3-7B89-9EEE3361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27EB012-08D6-B587-0FE2-1D69254CF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37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37ABC35-BA7E-FA41-7A61-FB110C25C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7911D7-D9F7-C1E4-EE7E-FFAAC6858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1E2A97-2C59-DE6F-B1C9-BA75A9D82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9C72F-29B0-494E-8A8A-CC3D35E26722}" type="datetimeFigureOut">
              <a:rPr lang="ko-KR" altLang="en-US" smtClean="0"/>
              <a:t>2025-05-31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E2539C9-0246-A754-2621-4073D5DC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BBC4BF-3EAF-C6D8-DFFE-D13118027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DC77E-4E5F-4AEB-BE34-D1882B01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72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BDD9A39-1D9F-3686-6921-B520CC015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8126" y="1398706"/>
            <a:ext cx="5905031" cy="316943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9DA03275-DDA9-EC36-D51B-181CDF0B98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320" y="1560226"/>
            <a:ext cx="3830391" cy="300791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174537-BC37-7129-8FFF-CA0DF10048B1}"/>
              </a:ext>
            </a:extLst>
          </p:cNvPr>
          <p:cNvSpPr txBox="1"/>
          <p:nvPr/>
        </p:nvSpPr>
        <p:spPr>
          <a:xfrm flipH="1">
            <a:off x="681565" y="832150"/>
            <a:ext cx="850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00CC"/>
                </a:solidFill>
                <a:latin typeface="Arial Narrow" panose="020B0606020202030204" pitchFamily="34" charset="0"/>
              </a:rPr>
              <a:t>tps7a53-q1 datasheet(</a:t>
            </a:r>
            <a:r>
              <a:rPr lang="en-US" altLang="ko-KR" sz="1800" b="0" i="0" u="none" strike="noStrike" baseline="0" dirty="0">
                <a:solidFill>
                  <a:srgbClr val="0000CC"/>
                </a:solidFill>
                <a:latin typeface="Arial Narrow" panose="020B0606020202030204" pitchFamily="34" charset="0"/>
              </a:rPr>
              <a:t>SBVS298B –SEPTEMBER 2017–REVISED JULY 2018)</a:t>
            </a:r>
            <a:endParaRPr lang="ko-KR" altLang="en-US" dirty="0">
              <a:solidFill>
                <a:srgbClr val="0000CC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1BD6BA-18A4-8DC4-AC9E-D95FAC7E3D60}"/>
              </a:ext>
            </a:extLst>
          </p:cNvPr>
          <p:cNvSpPr txBox="1"/>
          <p:nvPr/>
        </p:nvSpPr>
        <p:spPr>
          <a:xfrm flipH="1">
            <a:off x="8353594" y="4580699"/>
            <a:ext cx="2341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00CC"/>
                </a:solidFill>
                <a:latin typeface="Arial Narrow" panose="020B0606020202030204" pitchFamily="34" charset="0"/>
              </a:rPr>
              <a:t>1.3Vin 1.0Vout@3A</a:t>
            </a:r>
          </a:p>
          <a:p>
            <a:r>
              <a:rPr lang="en-US" altLang="ko-KR" dirty="0">
                <a:solidFill>
                  <a:srgbClr val="C00000"/>
                </a:solidFill>
                <a:latin typeface="Arial Narrow" panose="020B0606020202030204" pitchFamily="34" charset="0"/>
              </a:rPr>
              <a:t>PSRR &gt; 60dB</a:t>
            </a:r>
            <a:endParaRPr lang="ko-KR" altLang="en-US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36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Narrow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현기 신</dc:creator>
  <cp:lastModifiedBy>현기 신</cp:lastModifiedBy>
  <cp:revision>1</cp:revision>
  <dcterms:created xsi:type="dcterms:W3CDTF">2025-05-31T04:45:00Z</dcterms:created>
  <dcterms:modified xsi:type="dcterms:W3CDTF">2025-05-31T04:45:54Z</dcterms:modified>
</cp:coreProperties>
</file>