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1F1C19-3530-4EA6-BFD9-56AB618F96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D6641D0-E11D-4822-A9BF-711129EB98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7210C0F-02B9-4509-89FC-4810B6792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18A20-1A08-495B-8D12-37B57C5E9D97}" type="datetimeFigureOut">
              <a:rPr lang="zh-TW" altLang="en-US" smtClean="0"/>
              <a:t>2023/8/23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A3DF582-2149-4362-9633-640BBB179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EFA5AF2-11BF-4889-A2AA-7C94333C4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BCBC0-20A1-4C29-8A3E-E187F6B917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360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BC930C-5174-4E0A-9F5E-E9674FDBA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634C6BE-9BA6-403A-A535-A0C69F3A63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2378B1A-227B-434F-B3F1-3CF022973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18A20-1A08-495B-8D12-37B57C5E9D97}" type="datetimeFigureOut">
              <a:rPr lang="zh-TW" altLang="en-US" smtClean="0"/>
              <a:t>2023/8/23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A9CB76B-655F-424D-8E4D-C13DD4FC2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6244ED4-9043-4E96-A8AC-C4036841B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BCBC0-20A1-4C29-8A3E-E187F6B917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0075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5C3DE616-287F-43E1-8A3D-9F6BE8A6FA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03805BC-7D99-4A13-81FA-94346F3205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5F1EB8F-DB46-4D84-A2F1-86195692B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18A20-1A08-495B-8D12-37B57C5E9D97}" type="datetimeFigureOut">
              <a:rPr lang="zh-TW" altLang="en-US" smtClean="0"/>
              <a:t>2023/8/23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80BBD61-8A83-4A00-AD16-44630B463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B531712-EA3F-4844-A99D-120BA8AC0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BCBC0-20A1-4C29-8A3E-E187F6B917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4405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642D6C0-5F7D-44AA-A753-496C0CB3F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4007428-E436-491F-9660-C95C2A8897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4A4BD13-1A76-41AC-AA5A-6D418E9E8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18A20-1A08-495B-8D12-37B57C5E9D97}" type="datetimeFigureOut">
              <a:rPr lang="zh-TW" altLang="en-US" smtClean="0"/>
              <a:t>2023/8/23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52AF7DB-7608-4807-A792-39ECC685E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08F8ADB-4259-4E3E-A0B6-6B525DC3F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BCBC0-20A1-4C29-8A3E-E187F6B917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922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808D7DF-835A-4B89-9530-5526B63F2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2CF851F-D67E-424D-84EC-9387F1C06C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73C53E1-7716-43B7-9C37-85EC325D3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18A20-1A08-495B-8D12-37B57C5E9D97}" type="datetimeFigureOut">
              <a:rPr lang="zh-TW" altLang="en-US" smtClean="0"/>
              <a:t>2023/8/23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6EF5DC3-6817-4AEC-8FC1-97F9404EF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D1131E1-0613-4A4F-A8D9-8C90ACF1B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BCBC0-20A1-4C29-8A3E-E187F6B917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5001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0E672C0-3F4F-4EDF-A77B-817E0EBC0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937D4F0-4661-4825-93A2-DCA8BECE24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98F0176-D273-407F-B269-08A954CF96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6AAD6A2-60A1-4A27-9448-FE3A345E3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18A20-1A08-495B-8D12-37B57C5E9D97}" type="datetimeFigureOut">
              <a:rPr lang="zh-TW" altLang="en-US" smtClean="0"/>
              <a:t>2023/8/23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F1E1CA7-26D5-4EE4-9B00-D29D7E454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7B18BD5-DF2E-4EFA-95E7-D5DABB656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BCBC0-20A1-4C29-8A3E-E187F6B917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1486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911A015-790D-4F6B-969E-956A52BE8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4DAEA76-CC81-47BE-8976-937E2BE71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E2D573B-1082-4A79-BBA6-76E1427DD8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F90DB0AF-F298-4BA9-B590-8EC62B5FBF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3D25BACA-F9B0-435F-8480-63186F1D66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C01280F5-7722-4E11-84EF-DD835943C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18A20-1A08-495B-8D12-37B57C5E9D97}" type="datetimeFigureOut">
              <a:rPr lang="zh-TW" altLang="en-US" smtClean="0"/>
              <a:t>2023/8/23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99A85AA3-C837-4233-84F3-F0A0E2375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9E4FCB3F-8E43-4DC8-8D71-2E14D84B9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BCBC0-20A1-4C29-8A3E-E187F6B917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4225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99EEE30-A409-47BF-9155-967B41477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2F6B85FC-FBD0-4886-9E18-DF40E48C5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18A20-1A08-495B-8D12-37B57C5E9D97}" type="datetimeFigureOut">
              <a:rPr lang="zh-TW" altLang="en-US" smtClean="0"/>
              <a:t>2023/8/23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4D0F40AF-140F-4C04-9D88-0A19B194F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98D37B5C-368B-478D-94BC-757428CB1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BCBC0-20A1-4C29-8A3E-E187F6B917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3575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9DF80ADD-2C3F-4166-A06E-E622414BE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18A20-1A08-495B-8D12-37B57C5E9D97}" type="datetimeFigureOut">
              <a:rPr lang="zh-TW" altLang="en-US" smtClean="0"/>
              <a:t>2023/8/23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A3472D8E-4B23-4380-BB7F-5DE497AB6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1F02285-D18B-438D-94E3-296C1A2D2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BCBC0-20A1-4C29-8A3E-E187F6B917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752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CF7EFB8-36B6-480E-86AE-52E9BA07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78382FF-5761-45E0-8451-3C02A5258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6EB9793-37B6-478C-A7BB-6BBF9D8FC8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35AE7F2-71EA-477A-8F0A-7E9A5E6C7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18A20-1A08-495B-8D12-37B57C5E9D97}" type="datetimeFigureOut">
              <a:rPr lang="zh-TW" altLang="en-US" smtClean="0"/>
              <a:t>2023/8/23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878900F-CDE9-4E57-86FD-156F38862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19721E9-666D-4D96-91F9-F4A539CDE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BCBC0-20A1-4C29-8A3E-E187F6B917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8832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0A3719D-977A-4359-BB23-E2DB918BB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137B6328-96FA-4EA0-9E0F-557DBA6242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E2548D3-65CA-4D98-A267-9027C48332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7C2B88E-1DCE-461A-8E58-EAE7283F7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18A20-1A08-495B-8D12-37B57C5E9D97}" type="datetimeFigureOut">
              <a:rPr lang="zh-TW" altLang="en-US" smtClean="0"/>
              <a:t>2023/8/23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BABA528-A6B1-44EF-9C09-336880206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1363532-FB03-4B76-A5FF-8200FE7B5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BCBC0-20A1-4C29-8A3E-E187F6B917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9704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E34A2375-9C67-4F85-94B3-DF59714D4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A341CFB-EFF6-48E6-95EC-28D799EDF4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F146DE9-E731-43F5-A067-EF4D9B17E1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18A20-1A08-495B-8D12-37B57C5E9D97}" type="datetimeFigureOut">
              <a:rPr lang="zh-TW" altLang="en-US" smtClean="0"/>
              <a:t>2023/8/23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078ADA9-37E9-4AFE-A009-5A43204321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F7472C4-FD85-4868-8F74-5105971318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BCBC0-20A1-4C29-8A3E-E187F6B917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2683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57FFE43C-5C47-4B53-98DE-CDF0958AA01F}"/>
              </a:ext>
            </a:extLst>
          </p:cNvPr>
          <p:cNvSpPr/>
          <p:nvPr/>
        </p:nvSpPr>
        <p:spPr>
          <a:xfrm>
            <a:off x="5337843" y="3244334"/>
            <a:ext cx="15163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PICPICKSHAPE</a:t>
            </a: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F0553998-620D-49F8-AB64-9AA165AC25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5694" y="1207129"/>
            <a:ext cx="7503459" cy="4813074"/>
          </a:xfrm>
          <a:prstGeom prst="rect">
            <a:avLst/>
          </a:prstGeom>
        </p:spPr>
      </p:pic>
      <p:sp>
        <p:nvSpPr>
          <p:cNvPr id="7" name="文字方塊 6">
            <a:extLst>
              <a:ext uri="{FF2B5EF4-FFF2-40B4-BE49-F238E27FC236}">
                <a16:creationId xmlns:a16="http://schemas.microsoft.com/office/drawing/2014/main" id="{793AFECD-FE06-49E0-B823-B19C1808F0F7}"/>
              </a:ext>
            </a:extLst>
          </p:cNvPr>
          <p:cNvSpPr txBox="1"/>
          <p:nvPr/>
        </p:nvSpPr>
        <p:spPr>
          <a:xfrm>
            <a:off x="2613558" y="837797"/>
            <a:ext cx="5987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The DSN size is too small, it can’t open this file by using </a:t>
            </a:r>
            <a:r>
              <a:rPr lang="en-US" altLang="zh-TW" dirty="0" err="1">
                <a:solidFill>
                  <a:srgbClr val="FF0000"/>
                </a:solidFill>
              </a:rPr>
              <a:t>Orcad</a:t>
            </a:r>
            <a:r>
              <a:rPr lang="en-US" altLang="zh-TW" dirty="0">
                <a:solidFill>
                  <a:srgbClr val="FF0000"/>
                </a:solidFill>
              </a:rPr>
              <a:t>.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99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94F7D706-49AB-4074-8656-4C3D42D764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456" y="1421524"/>
            <a:ext cx="10263244" cy="5071351"/>
          </a:xfrm>
          <a:prstGeom prst="rect">
            <a:avLst/>
          </a:prstGeom>
        </p:spPr>
      </p:pic>
      <p:sp>
        <p:nvSpPr>
          <p:cNvPr id="6" name="箭號: 向下 5">
            <a:extLst>
              <a:ext uri="{FF2B5EF4-FFF2-40B4-BE49-F238E27FC236}">
                <a16:creationId xmlns:a16="http://schemas.microsoft.com/office/drawing/2014/main" id="{B3274BBB-6911-4B80-B684-2A551124F69F}"/>
              </a:ext>
            </a:extLst>
          </p:cNvPr>
          <p:cNvSpPr/>
          <p:nvPr/>
        </p:nvSpPr>
        <p:spPr>
          <a:xfrm>
            <a:off x="6293671" y="1215615"/>
            <a:ext cx="763345" cy="46365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1BF31374-1B4B-4488-B0C9-50235EEA140D}"/>
              </a:ext>
            </a:extLst>
          </p:cNvPr>
          <p:cNvSpPr txBox="1"/>
          <p:nvPr/>
        </p:nvSpPr>
        <p:spPr>
          <a:xfrm>
            <a:off x="5131398" y="720762"/>
            <a:ext cx="6212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Would you help us save as </a:t>
            </a:r>
            <a: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Advanced Schematic </a:t>
            </a: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ascii</a:t>
            </a:r>
            <a: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(*.</a:t>
            </a:r>
            <a:r>
              <a:rPr lang="en-US" altLang="zh-TW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SchDoc</a:t>
            </a:r>
            <a: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)?</a:t>
            </a:r>
            <a:endPara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2977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1460</TotalTime>
  <Words>29</Words>
  <Application>Microsoft Office PowerPoint</Application>
  <PresentationFormat>寬螢幕</PresentationFormat>
  <Paragraphs>3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JacksonChou(周信寬)</dc:creator>
  <cp:lastModifiedBy>JacksonChou(周信寬)</cp:lastModifiedBy>
  <cp:revision>10</cp:revision>
  <dcterms:created xsi:type="dcterms:W3CDTF">2023-08-22T07:04:11Z</dcterms:created>
  <dcterms:modified xsi:type="dcterms:W3CDTF">2023-08-24T01:05:01Z</dcterms:modified>
</cp:coreProperties>
</file>