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91F0DF-839B-4773-B0E7-BD4149371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9ACA2D6-4DAB-4FBC-9274-41D902403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A26A8E-D2F5-45DF-8284-FAEC790E4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B829-5C30-48FA-85C8-A2E08458ACB6}" type="datetimeFigureOut">
              <a:rPr lang="zh-TW" altLang="en-US" smtClean="0"/>
              <a:t>2021/3/10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1949AB8-60AF-442A-B4CE-47B63565F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2B7B537-A5C4-4673-95D8-8A19C6D6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66A-5EE6-4A06-A0B6-DF4BB0096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33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69A71B-8098-4FE6-84AA-72D9388FA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D7BD176-F2D5-4A31-AA33-DA962F759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26F7D08-EDD7-4DFB-8C40-F640F2E48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B829-5C30-48FA-85C8-A2E08458ACB6}" type="datetimeFigureOut">
              <a:rPr lang="zh-TW" altLang="en-US" smtClean="0"/>
              <a:t>2021/3/10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F1E9E1-7171-4B0D-951E-DA0A39ED4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3B955D-2AB8-450B-99BA-D74A5346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66A-5EE6-4A06-A0B6-DF4BB0096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98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455A536-D12B-4851-8497-0C839897B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6BA4C18-3703-4F49-9CBD-BAAE73F23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C485904-4F90-4BE6-AF3F-2E14C5EE7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B829-5C30-48FA-85C8-A2E08458ACB6}" type="datetimeFigureOut">
              <a:rPr lang="zh-TW" altLang="en-US" smtClean="0"/>
              <a:t>2021/3/10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06A51E6-F2A7-4674-96B5-F1FF57D2B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6DB3FB0-90BE-4F19-A06C-1EDF97E8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66A-5EE6-4A06-A0B6-DF4BB0096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09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16A9BA-FA0F-41F5-8EA5-CF5FC81FC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61B5ED-FD9F-48FF-A020-2DEB4825D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680A67-6A50-49D5-9F34-A2B95C526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B829-5C30-48FA-85C8-A2E08458ACB6}" type="datetimeFigureOut">
              <a:rPr lang="zh-TW" altLang="en-US" smtClean="0"/>
              <a:t>2021/3/10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D710998-9847-400D-BDC7-C56B2118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840ADD0-14FD-4377-9EB3-BE923BB91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66A-5EE6-4A06-A0B6-DF4BB0096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175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32C64D-E786-4330-9A84-47510E9F7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BABBCA7-5333-4BEE-B769-A48E78E35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CE8642-DE6E-4DAE-AC94-6D7D923D1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B829-5C30-48FA-85C8-A2E08458ACB6}" type="datetimeFigureOut">
              <a:rPr lang="zh-TW" altLang="en-US" smtClean="0"/>
              <a:t>2021/3/10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A1B71CA-DD84-4156-ACEC-6E540F389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9F7FA8-38D4-4365-AEA0-0C8361E1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66A-5EE6-4A06-A0B6-DF4BB0096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01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0F835E-4867-463F-B68A-9666AA6F4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48D925-1651-43DD-9FF9-D4CB39BDE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03C26E3-D11A-4E2F-AAFC-F804684F6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119B420-747D-4A86-98FC-00ED829C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B829-5C30-48FA-85C8-A2E08458ACB6}" type="datetimeFigureOut">
              <a:rPr lang="zh-TW" altLang="en-US" smtClean="0"/>
              <a:t>2021/3/10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A1D80B6-FA35-4D02-B257-70F64A75C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0333A27-44A4-43E6-8CE7-FDBF3199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66A-5EE6-4A06-A0B6-DF4BB0096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46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44280B-CB28-4CEF-AB70-7BDF56E4B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6F5D612-469D-4ED8-A0A1-6BAA8B494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523ADF7-BD71-4722-84D6-2324DE574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91E2A72-E838-4D66-B13E-5E043845EC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E1A1FA6-9D2C-4620-B20D-D3903B087A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8CC1C8C-2344-416C-A6CC-44853514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B829-5C30-48FA-85C8-A2E08458ACB6}" type="datetimeFigureOut">
              <a:rPr lang="zh-TW" altLang="en-US" smtClean="0"/>
              <a:t>2021/3/10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7EE2392-3FD7-4EB8-B9D3-775FC816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0F53B73-5D1E-4A35-89A5-625F47A4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66A-5EE6-4A06-A0B6-DF4BB0096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17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DB8800-501A-4A5F-B101-40213FEA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715116D-FB5D-40A0-8337-92EC6089D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B829-5C30-48FA-85C8-A2E08458ACB6}" type="datetimeFigureOut">
              <a:rPr lang="zh-TW" altLang="en-US" smtClean="0"/>
              <a:t>2021/3/10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3103394-066B-4130-90C6-71365313E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A809E87-ECB9-485F-9B92-F576F0DE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66A-5EE6-4A06-A0B6-DF4BB0096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317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87BC65E-650F-443F-A8B2-8B5E8E8D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B829-5C30-48FA-85C8-A2E08458ACB6}" type="datetimeFigureOut">
              <a:rPr lang="zh-TW" altLang="en-US" smtClean="0"/>
              <a:t>2021/3/10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05A3DDD-F5BE-4C34-A821-7FDA7DA1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712D884-0D93-4DB3-A034-7DE1F09B2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66A-5EE6-4A06-A0B6-DF4BB0096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97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4B34E1-2EA8-4ED7-9D70-A3795CA94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22C1B3-24FA-4C1B-A34A-38533265D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5BACEC9-B3B2-4FF3-AAD0-80BF290C7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6FDD39A-55B7-42AC-BF79-2F6C62B08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B829-5C30-48FA-85C8-A2E08458ACB6}" type="datetimeFigureOut">
              <a:rPr lang="zh-TW" altLang="en-US" smtClean="0"/>
              <a:t>2021/3/10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964DFD9-E11B-4F4E-AD57-052F1A04B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B812FE0-603A-423B-981A-C0FD9F172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66A-5EE6-4A06-A0B6-DF4BB0096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130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286962-0987-40D6-83B4-6549ABE38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4A2DD8F-18F2-4759-9C32-88AEAC95D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29554A5-AB0C-4C34-B339-E209F7738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090DBB5-3633-498D-8BF7-EC2AC73F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B829-5C30-48FA-85C8-A2E08458ACB6}" type="datetimeFigureOut">
              <a:rPr lang="zh-TW" altLang="en-US" smtClean="0"/>
              <a:t>2021/3/10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2CD1F63-90DA-428F-B426-C33676349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8CAC26-CE60-4595-97F4-93F80EF24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66A-5EE6-4A06-A0B6-DF4BB0096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46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8BFB30B-7A75-4588-8DAE-9DF13FB0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208F1B4-A8D2-4256-8912-C892EEF31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3D769D-A0E6-4E8F-90F2-0120C6799E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9B829-5C30-48FA-85C8-A2E08458ACB6}" type="datetimeFigureOut">
              <a:rPr lang="zh-TW" altLang="en-US" smtClean="0"/>
              <a:t>2021/3/10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1359FD-B88E-4B05-81CF-9A808E80E0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B89B90-3D15-4045-B444-27A3EE94F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DD66A-5EE6-4A06-A0B6-DF4BB0096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0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726FE58F-38D4-4018-AFCF-54CAD3DAA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9008"/>
            <a:ext cx="7239372" cy="403880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5DD76AC6-6AEE-4908-B397-0FD682F98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446" y="1243651"/>
            <a:ext cx="4940554" cy="414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229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Alpha Ting</dc:creator>
  <cp:lastModifiedBy>Alpha Ting</cp:lastModifiedBy>
  <cp:revision>1</cp:revision>
  <dcterms:created xsi:type="dcterms:W3CDTF">2021-03-09T16:55:59Z</dcterms:created>
  <dcterms:modified xsi:type="dcterms:W3CDTF">2021-03-09T16:57:49Z</dcterms:modified>
</cp:coreProperties>
</file>