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68B62-9C8E-48D9-9A6A-479213EC9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F0BDE-E173-4FAF-A121-3880B0F05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D671C-721D-4B39-835A-61C9D7A8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8926-31E6-4340-8694-79B2CA0E5D2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B3521-2166-4F31-8070-5F09A646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13E28-1836-46D3-AF1C-B0FE1D2A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2D5-6162-42AD-A565-68DFDE33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1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4B16-AD02-4F35-8E29-6C944B278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7E1C77-82C2-452F-8877-2D72F1B6C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B103C-ABEF-4D40-B754-7483FEAD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8926-31E6-4340-8694-79B2CA0E5D2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6518E-40E8-409A-B361-6C3C5109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6154D-47F1-4293-965B-CEE3807B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2D5-6162-42AD-A565-68DFDE33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23867-BBE2-4A8A-8FEE-C577050E0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9407A-B3B7-494D-B98A-85FD7BA66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8CE36-22AF-471B-AFF9-4B0CFFCEC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8926-31E6-4340-8694-79B2CA0E5D2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B9B3D-DA3C-47B5-B8DB-38FCF555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BEFC3-FB4A-4B64-81C3-6B50457A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2D5-6162-42AD-A565-68DFDE33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2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E3722-6A34-4CF4-8211-7B5A15B1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DF1F0-0F9B-4BA2-A77A-6D973F79D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5268E-A41F-4CBA-95DF-F5C96F608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8926-31E6-4340-8694-79B2CA0E5D2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1EA19-8643-4019-972E-F65C5FB7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F3023-0E36-4AF6-8C85-CB2D32AD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2D5-6162-42AD-A565-68DFDE33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6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D0F11-C1AF-47D1-975F-81BE08E8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86746-47D1-4B55-8225-3339FB0E1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0A3F8-8AC6-49E2-A5C4-670A49A1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8926-31E6-4340-8694-79B2CA0E5D2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2CEBC-755B-4F5D-8664-EF835E17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F04BF-D236-4EB3-BA51-1326A4CB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2D5-6162-42AD-A565-68DFDE33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59EE2-B484-4FF0-8F98-BB9AE2D5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DF6D8-0285-4892-9CFD-0F6360FA6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F8C2B-1D90-4F82-9ECF-9CED78C96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95D78-B33B-4834-AFF3-BD2AB6E1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8926-31E6-4340-8694-79B2CA0E5D2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90798-A53D-491E-A6B3-6D3490A1E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081D1-591F-4346-842D-5F11891F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2D5-6162-42AD-A565-68DFDE33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2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83DC0-0534-446F-9D62-86719196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37C56-45A8-4B08-A939-7FA56D345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91CAA-5F46-4842-8AC5-89C6FBEF1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2C1CD-C8C9-4C1D-A281-F38DFE166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EAF359-FE8B-4650-82EB-B0CD9A5C2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E2854-1AF2-472F-9802-D557387C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8926-31E6-4340-8694-79B2CA0E5D2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C2CABC-63C5-4DEB-AA15-0644157F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368951-1880-4FCB-97F2-9D3D223E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2D5-6162-42AD-A565-68DFDE33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5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6363-D4BB-481D-BFAC-C62B6981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47BB7-9FDD-4AE4-9328-0218361E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8926-31E6-4340-8694-79B2CA0E5D2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DBF1C-F861-4617-9AC9-A6E06340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2C63A-E61B-4A3A-9EAA-D106EDBA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2D5-6162-42AD-A565-68DFDE33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6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364DE-BB0C-4D76-B93C-2D194B3D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8926-31E6-4340-8694-79B2CA0E5D2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F2ED3-9C51-459D-A33E-C9C71175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52B36-3ACE-4A79-B965-B3037D8E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2D5-6162-42AD-A565-68DFDE33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7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BE931-39D5-43CB-88C2-311546FF5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B3CE-5641-43E4-8335-F156D7D9A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1A721-13BB-463D-B929-BE8038ADD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6845B-0995-4006-A5ED-0752F62FF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8926-31E6-4340-8694-79B2CA0E5D2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971D-EB74-4869-8151-C0AE3005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5090C-B994-44F7-AC89-F9DDFAD2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2D5-6162-42AD-A565-68DFDE33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6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88BC9-5A98-4562-82CB-B1F2579D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9DEEA9-E78B-46F6-BFEA-E09A925E1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2C780-E66B-4B82-9CCA-DA8D4C730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8113C-1A7B-48F0-82C0-D76A8397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8926-31E6-4340-8694-79B2CA0E5D2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2CB9E-F7AF-4421-A479-DD451D0E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07EE5-603E-49A7-A9D3-FD88D068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2D5-6162-42AD-A565-68DFDE33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9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9127B9-3C42-4477-8792-536D6696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26EFB-A195-42ED-BAD4-8D8F044FC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90F92-4C79-4824-AABB-28070AD6B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8926-31E6-4340-8694-79B2CA0E5D2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63D9D-1DC7-4BDC-A841-89C1D8D6D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0009B-B9B6-4712-8C32-65C0B6FBC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E62D5-6162-42AD-A565-68DFDE33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7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1D4C-18B0-489F-80B7-8830BDBC39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 voltage spike across C2 -AFE3010 in </a:t>
            </a:r>
            <a:r>
              <a:rPr lang="en-US" dirty="0" err="1"/>
              <a:t>Autel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B9BBE-CB6D-4981-A215-6D57504E9A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Date: Aug. 23, 2022</a:t>
            </a:r>
          </a:p>
        </p:txBody>
      </p:sp>
    </p:spTree>
    <p:extLst>
      <p:ext uri="{BB962C8B-B14F-4D97-AF65-F5344CB8AC3E}">
        <p14:creationId xmlns:p14="http://schemas.microsoft.com/office/powerpoint/2010/main" val="307284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4716-264C-4877-BF80-5078FCEE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" y="225788"/>
            <a:ext cx="4713516" cy="401229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Schematic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D763E-9CD9-458E-AC01-5D20D17AD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36" y="2317387"/>
            <a:ext cx="4944291" cy="94279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200" dirty="0"/>
              <a:t>The C2 is damaged when </a:t>
            </a:r>
            <a:r>
              <a:rPr lang="en-US" sz="1200" dirty="0" err="1"/>
              <a:t>Iload</a:t>
            </a:r>
            <a:r>
              <a:rPr lang="en-US" sz="1200" dirty="0"/>
              <a:t> is suddenly added.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There is as high as 210Vpeak across C2. It results in C2 fail during test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13FCF3-18D8-45E3-ADAF-050073D1B32E}"/>
              </a:ext>
            </a:extLst>
          </p:cNvPr>
          <p:cNvSpPr txBox="1">
            <a:spLocks/>
          </p:cNvSpPr>
          <p:nvPr/>
        </p:nvSpPr>
        <p:spPr>
          <a:xfrm>
            <a:off x="189411" y="1742984"/>
            <a:ext cx="4713516" cy="401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issue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39BAD6-7FC7-4AE7-A7F1-28667BA1FD5C}"/>
              </a:ext>
            </a:extLst>
          </p:cNvPr>
          <p:cNvSpPr txBox="1">
            <a:spLocks/>
          </p:cNvSpPr>
          <p:nvPr/>
        </p:nvSpPr>
        <p:spPr>
          <a:xfrm>
            <a:off x="275135" y="627017"/>
            <a:ext cx="4944292" cy="576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200" dirty="0"/>
              <a:t>It is based on the schematic shown in AFE3010 Datasheet.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28071A-887D-4CC3-AEAC-F456F0F0C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650" y="428103"/>
            <a:ext cx="4761139" cy="37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9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4716-264C-4877-BF80-5078FCEE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" y="225788"/>
            <a:ext cx="4713516" cy="401229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Waveforms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D763E-9CD9-458E-AC01-5D20D17AD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12" y="745761"/>
            <a:ext cx="4601664" cy="1501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Test conditions.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Vin across L-N is 220Vac is plug in at first.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Then a current ,</a:t>
            </a:r>
            <a:r>
              <a:rPr lang="zh-CN" altLang="en-US" sz="1200" dirty="0"/>
              <a:t> </a:t>
            </a:r>
            <a:r>
              <a:rPr lang="en-US" altLang="zh-CN" sz="1200" dirty="0" err="1"/>
              <a:t>Iload</a:t>
            </a:r>
            <a:r>
              <a:rPr lang="en-US" altLang="zh-CN" sz="1200" dirty="0"/>
              <a:t>, </a:t>
            </a:r>
            <a:r>
              <a:rPr lang="en-US" sz="1200" dirty="0"/>
              <a:t>is added by connect the </a:t>
            </a:r>
            <a:r>
              <a:rPr lang="en-US" sz="1200" dirty="0" err="1"/>
              <a:t>Zload</a:t>
            </a:r>
            <a:r>
              <a:rPr lang="en-US" sz="1200" dirty="0"/>
              <a:t> which is not a purely resistor to simulate leakage current occur.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Test the voltage on both terminators of C2.</a:t>
            </a:r>
          </a:p>
          <a:p>
            <a:pPr>
              <a:buFont typeface="+mj-lt"/>
              <a:buAutoNum type="arabicPeriod"/>
            </a:pP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882936-30AB-4501-8949-D79CD97CB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84" y="2356844"/>
            <a:ext cx="4810430" cy="3530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145BE7-5D10-4375-99D9-99225DDB115E}"/>
              </a:ext>
            </a:extLst>
          </p:cNvPr>
          <p:cNvSpPr txBox="1"/>
          <p:nvPr/>
        </p:nvSpPr>
        <p:spPr>
          <a:xfrm>
            <a:off x="406384" y="5979614"/>
            <a:ext cx="4279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Fig. 1 Ch1 and CH2: Voltage on both terminators of C2; Ch3: </a:t>
            </a:r>
            <a:r>
              <a:rPr lang="en-US" sz="1200" dirty="0" err="1"/>
              <a:t>Iload</a:t>
            </a:r>
            <a:r>
              <a:rPr lang="en-US" sz="1200" dirty="0"/>
              <a:t>;</a:t>
            </a:r>
          </a:p>
          <a:p>
            <a:r>
              <a:rPr lang="en-US" sz="1200" dirty="0"/>
              <a:t>C2 is easily damaged after </a:t>
            </a:r>
            <a:r>
              <a:rPr lang="en-US" sz="1200" dirty="0" err="1"/>
              <a:t>Zload</a:t>
            </a:r>
            <a:r>
              <a:rPr lang="en-US" sz="1200" dirty="0"/>
              <a:t> is suddenly connected.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07FE0A-9578-41BA-8583-2BA89BE4A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816" y="2365553"/>
            <a:ext cx="5106430" cy="35301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66DAC5-F17E-4B2B-BE1B-5DE3E61002F8}"/>
              </a:ext>
            </a:extLst>
          </p:cNvPr>
          <p:cNvSpPr txBox="1"/>
          <p:nvPr/>
        </p:nvSpPr>
        <p:spPr>
          <a:xfrm>
            <a:off x="6832866" y="5972722"/>
            <a:ext cx="4762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Fig. 21 Ch1 and CH2: Voltage on both terminators of C2. The peak voltage</a:t>
            </a:r>
          </a:p>
          <a:p>
            <a:r>
              <a:rPr lang="en-US" sz="1200" dirty="0"/>
              <a:t>Across C2 is as high as 134v+(-80V)=210V.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31CFAE-11E0-451D-86BF-E92EBE859413}"/>
              </a:ext>
            </a:extLst>
          </p:cNvPr>
          <p:cNvCxnSpPr>
            <a:cxnSpLocks/>
          </p:cNvCxnSpPr>
          <p:nvPr/>
        </p:nvCxnSpPr>
        <p:spPr>
          <a:xfrm>
            <a:off x="2203450" y="4476750"/>
            <a:ext cx="158750" cy="1654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3A53E40-E7A7-44CC-B93B-3A5746E3CF7D}"/>
              </a:ext>
            </a:extLst>
          </p:cNvPr>
          <p:cNvSpPr txBox="1"/>
          <p:nvPr/>
        </p:nvSpPr>
        <p:spPr>
          <a:xfrm>
            <a:off x="665127" y="4226580"/>
            <a:ext cx="16970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Zload</a:t>
            </a:r>
            <a:r>
              <a:rPr lang="en-US" sz="1000" dirty="0">
                <a:solidFill>
                  <a:schemeClr val="bg1"/>
                </a:solidFill>
              </a:rPr>
              <a:t> is added to simulate leakage current, </a:t>
            </a:r>
            <a:r>
              <a:rPr lang="en-US" sz="1000" dirty="0" err="1">
                <a:solidFill>
                  <a:schemeClr val="bg1"/>
                </a:solidFill>
              </a:rPr>
              <a:t>Iload_peak</a:t>
            </a:r>
            <a:r>
              <a:rPr lang="en-US" sz="1000" dirty="0">
                <a:solidFill>
                  <a:schemeClr val="bg1"/>
                </a:solidFill>
              </a:rPr>
              <a:t> is abut 2A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CBDAD-F37C-4424-A814-75576D8DEAF7}"/>
              </a:ext>
            </a:extLst>
          </p:cNvPr>
          <p:cNvSpPr txBox="1"/>
          <p:nvPr/>
        </p:nvSpPr>
        <p:spPr>
          <a:xfrm>
            <a:off x="2519326" y="2962039"/>
            <a:ext cx="1217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C2 is damaged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98A34B-CA80-4C8A-BC78-894502BC24AF}"/>
              </a:ext>
            </a:extLst>
          </p:cNvPr>
          <p:cNvCxnSpPr>
            <a:cxnSpLocks/>
          </p:cNvCxnSpPr>
          <p:nvPr/>
        </p:nvCxnSpPr>
        <p:spPr>
          <a:xfrm flipH="1">
            <a:off x="3087552" y="3205103"/>
            <a:ext cx="189048" cy="2515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3F678E4-EA1B-4A85-8AB0-98398535DF41}"/>
              </a:ext>
            </a:extLst>
          </p:cNvPr>
          <p:cNvSpPr txBox="1"/>
          <p:nvPr/>
        </p:nvSpPr>
        <p:spPr>
          <a:xfrm>
            <a:off x="665127" y="5193758"/>
            <a:ext cx="833474" cy="27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NG_OUT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390A01-4E91-45E0-BF98-088722FE0DCA}"/>
              </a:ext>
            </a:extLst>
          </p:cNvPr>
          <p:cNvCxnSpPr>
            <a:cxnSpLocks/>
          </p:cNvCxnSpPr>
          <p:nvPr/>
        </p:nvCxnSpPr>
        <p:spPr>
          <a:xfrm flipV="1">
            <a:off x="1384300" y="4959350"/>
            <a:ext cx="412750" cy="2959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D1B647F-3795-45F2-8471-F75F5478C112}"/>
              </a:ext>
            </a:extLst>
          </p:cNvPr>
          <p:cNvSpPr txBox="1">
            <a:spLocks/>
          </p:cNvSpPr>
          <p:nvPr/>
        </p:nvSpPr>
        <p:spPr>
          <a:xfrm>
            <a:off x="4685953" y="416721"/>
            <a:ext cx="4299528" cy="18685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Questions: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It seems 20V rate C2 can’t tolerate the test in customer. Do you know what rate of C2 is usually used in other customers projects?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To pass customer test conditions, any suggestion to avoid C2 damage, adding TVS, or higher voltage rate of C2, or new CT design, or others?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Any </a:t>
            </a:r>
            <a:r>
              <a:rPr lang="en-US" altLang="zh-CN" sz="1200" dirty="0"/>
              <a:t>instructions</a:t>
            </a:r>
            <a:r>
              <a:rPr lang="en-US" sz="1200" dirty="0"/>
              <a:t> about CT design (Current transformer) for AFE3010, especially for  magnetic material chosen?</a:t>
            </a:r>
          </a:p>
          <a:p>
            <a:pPr>
              <a:buFont typeface="+mj-lt"/>
              <a:buAutoNum type="arabicPeriod"/>
            </a:pPr>
            <a:endParaRPr lang="en-US" sz="12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29EECAF-55DD-4A38-9BD4-B6349DF92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055" y="1"/>
            <a:ext cx="2929191" cy="232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78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259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等线</vt:lpstr>
      <vt:lpstr>Arial</vt:lpstr>
      <vt:lpstr>Calibri</vt:lpstr>
      <vt:lpstr>Calibri Light</vt:lpstr>
      <vt:lpstr>Office Theme</vt:lpstr>
      <vt:lpstr>high voltage spike across C2 -AFE3010 in Autel</vt:lpstr>
      <vt:lpstr>Schematic </vt:lpstr>
      <vt:lpstr>Waveforms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voltage spike across C2 -AFE3010 in Autel</dc:title>
  <dc:creator>Zhang, Ken</dc:creator>
  <cp:lastModifiedBy>Zhang, Ken</cp:lastModifiedBy>
  <cp:revision>17</cp:revision>
  <dcterms:created xsi:type="dcterms:W3CDTF">2022-08-23T09:01:26Z</dcterms:created>
  <dcterms:modified xsi:type="dcterms:W3CDTF">2022-08-23T09:50:57Z</dcterms:modified>
</cp:coreProperties>
</file>