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25" d="100"/>
          <a:sy n="125" d="100"/>
        </p:scale>
        <p:origin x="-84" y="-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372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660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043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90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168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91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78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303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684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1663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3525-1B8F-49E7-A685-C151C33704AB}" type="datetimeFigureOut">
              <a:rPr lang="ko-KR" altLang="en-US" smtClean="0"/>
              <a:t>2020-04-22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497EA-DD00-4C6E-9FD2-2C01663FCB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365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그룹 26"/>
          <p:cNvGrpSpPr/>
          <p:nvPr/>
        </p:nvGrpSpPr>
        <p:grpSpPr>
          <a:xfrm>
            <a:off x="1617592" y="956914"/>
            <a:ext cx="5955418" cy="2566738"/>
            <a:chOff x="1617592" y="956914"/>
            <a:chExt cx="5955418" cy="2566738"/>
          </a:xfrm>
        </p:grpSpPr>
        <p:sp>
          <p:nvSpPr>
            <p:cNvPr id="4" name="직사각형 3"/>
            <p:cNvSpPr/>
            <p:nvPr/>
          </p:nvSpPr>
          <p:spPr>
            <a:xfrm>
              <a:off x="1630017" y="1989187"/>
              <a:ext cx="5386401" cy="47779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947697" y="1983993"/>
              <a:ext cx="357809" cy="47779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860112" y="2089584"/>
              <a:ext cx="17128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/>
                <a:t>Ro3003 5mil</a:t>
              </a:r>
              <a:endParaRPr lang="ko-KR" altLang="en-US" sz="1200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409245" y="956914"/>
              <a:ext cx="3705308" cy="68517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IWR6843</a:t>
              </a:r>
              <a:endParaRPr lang="ko-KR" altLang="en-US" dirty="0"/>
            </a:p>
          </p:txBody>
        </p:sp>
        <p:sp>
          <p:nvSpPr>
            <p:cNvPr id="8" name="타원 7"/>
            <p:cNvSpPr/>
            <p:nvPr/>
          </p:nvSpPr>
          <p:spPr>
            <a:xfrm>
              <a:off x="4069079" y="1647281"/>
              <a:ext cx="425395" cy="34190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4911915" y="1655375"/>
              <a:ext cx="425395" cy="34190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타원 9"/>
            <p:cNvSpPr/>
            <p:nvPr/>
          </p:nvSpPr>
          <p:spPr>
            <a:xfrm>
              <a:off x="2490745" y="1655375"/>
              <a:ext cx="425395" cy="34190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3252081" y="1655375"/>
              <a:ext cx="425395" cy="34190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5616600" y="1655733"/>
              <a:ext cx="425395" cy="341906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041123" y="2010569"/>
              <a:ext cx="166978" cy="4512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5" name="직선 화살표 연결선 14"/>
            <p:cNvCxnSpPr/>
            <p:nvPr/>
          </p:nvCxnSpPr>
          <p:spPr>
            <a:xfrm flipV="1">
              <a:off x="3896594" y="2236179"/>
              <a:ext cx="1051103" cy="640371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629382" y="2809491"/>
              <a:ext cx="69383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/>
                <a:t>u</a:t>
              </a:r>
              <a:r>
                <a:rPr lang="en-US" altLang="ko-KR" sz="1000" dirty="0" smtClean="0"/>
                <a:t>-Via</a:t>
              </a:r>
              <a:endParaRPr lang="ko-KR" altLang="en-US" sz="1000" dirty="0"/>
            </a:p>
          </p:txBody>
        </p:sp>
        <p:cxnSp>
          <p:nvCxnSpPr>
            <p:cNvPr id="20" name="직선 화살표 연결선 19"/>
            <p:cNvCxnSpPr/>
            <p:nvPr/>
          </p:nvCxnSpPr>
          <p:spPr>
            <a:xfrm flipH="1" flipV="1">
              <a:off x="5102315" y="2296338"/>
              <a:ext cx="491123" cy="435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5279547" y="2686380"/>
              <a:ext cx="11611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smtClean="0"/>
                <a:t>Epoxy filling</a:t>
              </a:r>
              <a:endParaRPr lang="ko-KR" altLang="en-US" sz="10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617592" y="3123542"/>
              <a:ext cx="57537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smtClean="0"/>
                <a:t>Epoxy filling increases PCB Cost. Because additional PCB manufacturing processes is required.</a:t>
              </a:r>
            </a:p>
            <a:p>
              <a:r>
                <a:rPr lang="en-US" altLang="ko-KR" sz="1000" dirty="0" smtClean="0"/>
                <a:t>How about using copper filling instead of epoxy filling.</a:t>
              </a:r>
              <a:endParaRPr lang="ko-KR" alt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6516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seoyonelec</dc:creator>
  <cp:lastModifiedBy>seoyonelec</cp:lastModifiedBy>
  <cp:revision>1</cp:revision>
  <dcterms:created xsi:type="dcterms:W3CDTF">2020-04-22T02:57:58Z</dcterms:created>
  <dcterms:modified xsi:type="dcterms:W3CDTF">2020-04-22T02:58:11Z</dcterms:modified>
</cp:coreProperties>
</file>