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9D5DD-383E-9278-CFEA-B316486D6E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C500B0-D1F4-A246-D8FD-3F94D4317D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7FD12-B5F7-8B49-F5EA-A9B632A58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1265-D2F4-483E-9F3B-18663E962B5A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7487C-4C0A-D5A5-1DCC-CEDF49164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093D8-95B1-7F2F-3723-DA89DD9F5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2502-8047-4DBA-A589-8150C04FC6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215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97342-C9B7-9760-6184-8B0373F92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C34903-1AB6-21D5-AE57-6D6D8B3449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A013F-D8D5-E08F-115B-0475DCCCE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1265-D2F4-483E-9F3B-18663E962B5A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011D0-91D4-56E2-1BEF-0C28941F9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9E74C-2AAA-8203-7AFA-057F68E58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2502-8047-4DBA-A589-8150C04FC6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7088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E96003-5254-EA95-06DE-26CFC7E340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873C1E-2784-26E0-F26C-6401D43EE9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21091-6136-BC78-DBB5-BBF2F2103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1265-D2F4-483E-9F3B-18663E962B5A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7119B-CC0A-182C-75B0-A900BB082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C4555-F110-B650-4FB7-CD6C87AD7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2502-8047-4DBA-A589-8150C04FC6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6747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E68D7-9699-4C17-857F-E731BA068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5B3C2-4A02-C799-4311-806F2C48A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A42A5-C8A7-CFA9-1D3D-C28F07D4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1265-D2F4-483E-9F3B-18663E962B5A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A96C3-02C4-75D1-700D-5733BEF7B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3F702-6DE9-0E1F-280B-254756ADA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2502-8047-4DBA-A589-8150C04FC6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040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1CC3F-B61E-67A1-6320-8AB06D8F0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83AD45-A9D7-001A-BD9F-5E5937BD0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5DB48-F14A-C7F1-F26D-4427691DC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1265-D2F4-483E-9F3B-18663E962B5A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C5111-A616-D500-CB11-426114518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C6EE4-2F53-64F7-AFEB-30C6F1EA4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2502-8047-4DBA-A589-8150C04FC6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3679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DB3F5-5120-2424-7D10-E3378A4EE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D1E05-A975-50ED-951C-E50C1A789B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A1EF04-7DE1-B09C-E39F-8B74E26BE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B41DFD-395B-B3A6-6A55-6815A67B5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1265-D2F4-483E-9F3B-18663E962B5A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35767C-F8D8-4EF9-AE1B-C2590052A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CB3E9F-2DA0-7CCA-5C6A-6351FA68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2502-8047-4DBA-A589-8150C04FC6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0879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DFD1E-184D-1F36-169D-71D9D1F71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11EB90-F0DD-CBC6-AC6E-E99F120AF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57D33F-00E0-36F7-C5CC-E7575F4B4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B4BECD-49AA-66CA-5165-9F4ECFD121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248A18-8C8E-3FA9-E48D-B11E3C3A3D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2DB7DD-CCC9-960F-1BFF-28D6C47D1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1265-D2F4-483E-9F3B-18663E962B5A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CB4499-F442-CB40-19EF-41EF3CA92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091CDA-E9F1-45AB-545F-37F1F95BD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2502-8047-4DBA-A589-8150C04FC6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5303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E77FE-91AC-4B9D-A672-43A46C021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BC7D6B-6C51-72AB-6C30-D2572ADB7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1265-D2F4-483E-9F3B-18663E962B5A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5B322-7327-F9C9-9764-0BD2A8A0D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5FC50-97E5-D526-09E3-72DF83A54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2502-8047-4DBA-A589-8150C04FC6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4232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2567ED-9AEE-F9E6-8557-A795F14C8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1265-D2F4-483E-9F3B-18663E962B5A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B84CFD-2EB8-969D-1529-89D8431DC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27EFF-1007-EEB8-B220-345C251DF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2502-8047-4DBA-A589-8150C04FC6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3236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76F2D-6B52-B833-40A5-F44FBC37F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DDB5C-C64F-A0C2-B3D5-8C08827CC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681972-5B0C-3F30-334F-BF66B2A55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7CF412-CCED-25CF-BA6C-59CC28B40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1265-D2F4-483E-9F3B-18663E962B5A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EDB5D5-93D4-D82E-DCC9-A15D74703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581948-40D7-FF28-AF92-0F3544C7B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2502-8047-4DBA-A589-8150C04FC6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8719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A65A1-DDF6-77CE-A3CF-11FCEEF1B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0E15E-B337-B5D0-7FE7-882E63B8F0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A6B48E-843A-E422-190D-7C11FC5CE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95A335-6CC1-3527-E826-7D6C2AC57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21265-D2F4-483E-9F3B-18663E962B5A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3DB9B-C412-555F-4518-86147C2D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BBBDF8-E2A5-43A9-1CC1-6D4100D39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2502-8047-4DBA-A589-8150C04FC6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227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C5E875-8D1F-FBEA-0BE0-0FAD26F1E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30E679-6832-E69A-7057-40FA43337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3C99A-2AA4-3894-FAA4-0CA8CCC6C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21265-D2F4-483E-9F3B-18663E962B5A}" type="datetimeFigureOut">
              <a:rPr lang="en-IN" smtClean="0"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D8535-EAE0-B32A-7C05-F04BC53C21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839BF-E3A8-1C27-5B64-D8128480C9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D2502-8047-4DBA-A589-8150C04FC6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54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593603-2EBB-08A3-57B5-616343E10E87}"/>
              </a:ext>
            </a:extLst>
          </p:cNvPr>
          <p:cNvSpPr/>
          <p:nvPr/>
        </p:nvSpPr>
        <p:spPr>
          <a:xfrm>
            <a:off x="560614" y="1773010"/>
            <a:ext cx="2016579" cy="2286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AMD RFSoC</a:t>
            </a:r>
          </a:p>
          <a:p>
            <a:pPr algn="ctr"/>
            <a:r>
              <a:rPr lang="en-IN" dirty="0"/>
              <a:t>Master I2C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3FCF876-0233-30C3-660C-72B8A08982A3}"/>
              </a:ext>
            </a:extLst>
          </p:cNvPr>
          <p:cNvCxnSpPr>
            <a:cxnSpLocks/>
          </p:cNvCxnSpPr>
          <p:nvPr/>
        </p:nvCxnSpPr>
        <p:spPr>
          <a:xfrm>
            <a:off x="2577193" y="3175090"/>
            <a:ext cx="111034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FF9C33F-CAB5-0929-50AD-2164E40354A6}"/>
              </a:ext>
            </a:extLst>
          </p:cNvPr>
          <p:cNvSpPr/>
          <p:nvPr/>
        </p:nvSpPr>
        <p:spPr>
          <a:xfrm>
            <a:off x="3687536" y="2251257"/>
            <a:ext cx="2016579" cy="15954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TCA9803DGKR</a:t>
            </a:r>
          </a:p>
          <a:p>
            <a:pPr algn="ctr"/>
            <a:r>
              <a:rPr lang="en-IN" dirty="0"/>
              <a:t>(I2C Buffer)</a:t>
            </a:r>
          </a:p>
          <a:p>
            <a:pPr algn="ctr"/>
            <a:endParaRPr lang="en-IN" dirty="0"/>
          </a:p>
          <a:p>
            <a:pPr algn="ctr"/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A4FBA1-DE9C-A99A-9345-7B43A7BC5E8D}"/>
              </a:ext>
            </a:extLst>
          </p:cNvPr>
          <p:cNvSpPr txBox="1"/>
          <p:nvPr/>
        </p:nvSpPr>
        <p:spPr>
          <a:xfrm>
            <a:off x="3626576" y="299042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60A325-2BBD-C2AF-BF11-270D77D9BC76}"/>
              </a:ext>
            </a:extLst>
          </p:cNvPr>
          <p:cNvSpPr txBox="1"/>
          <p:nvPr/>
        </p:nvSpPr>
        <p:spPr>
          <a:xfrm>
            <a:off x="5386399" y="2989879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chemeClr val="bg1"/>
                </a:solidFill>
              </a:rPr>
              <a:t>B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F2CEF76-BF18-4118-E8FD-0714AA0F2AFC}"/>
              </a:ext>
            </a:extLst>
          </p:cNvPr>
          <p:cNvCxnSpPr>
            <a:cxnSpLocks/>
          </p:cNvCxnSpPr>
          <p:nvPr/>
        </p:nvCxnSpPr>
        <p:spPr>
          <a:xfrm>
            <a:off x="6795408" y="2244452"/>
            <a:ext cx="83003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56742955-E44C-62BF-962C-89515F4FA841}"/>
              </a:ext>
            </a:extLst>
          </p:cNvPr>
          <p:cNvSpPr/>
          <p:nvPr/>
        </p:nvSpPr>
        <p:spPr>
          <a:xfrm>
            <a:off x="7625443" y="1808390"/>
            <a:ext cx="1990725" cy="990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INA745BIRELR</a:t>
            </a:r>
          </a:p>
          <a:p>
            <a:pPr algn="ctr"/>
            <a:r>
              <a:rPr lang="en-IN" dirty="0"/>
              <a:t>(Current Monitor)</a:t>
            </a:r>
          </a:p>
          <a:p>
            <a:pPr algn="ctr"/>
            <a:r>
              <a:rPr lang="en-IN" dirty="0"/>
              <a:t>#3Nos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A4B939E-5CCA-4E02-E1FC-3E541F3E3EA0}"/>
              </a:ext>
            </a:extLst>
          </p:cNvPr>
          <p:cNvCxnSpPr>
            <a:cxnSpLocks/>
          </p:cNvCxnSpPr>
          <p:nvPr/>
        </p:nvCxnSpPr>
        <p:spPr>
          <a:xfrm>
            <a:off x="6795408" y="4059010"/>
            <a:ext cx="83003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7009947-F2DC-1640-3D9A-7578829C06CF}"/>
              </a:ext>
            </a:extLst>
          </p:cNvPr>
          <p:cNvCxnSpPr>
            <a:cxnSpLocks/>
          </p:cNvCxnSpPr>
          <p:nvPr/>
        </p:nvCxnSpPr>
        <p:spPr>
          <a:xfrm>
            <a:off x="5704115" y="3175090"/>
            <a:ext cx="1110343" cy="0"/>
          </a:xfrm>
          <a:prstGeom prst="straightConnector1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4C226F3-FC5F-3841-78F8-4C9B20CB39FF}"/>
              </a:ext>
            </a:extLst>
          </p:cNvPr>
          <p:cNvCxnSpPr>
            <a:cxnSpLocks/>
          </p:cNvCxnSpPr>
          <p:nvPr/>
        </p:nvCxnSpPr>
        <p:spPr>
          <a:xfrm flipV="1">
            <a:off x="6814458" y="2244452"/>
            <a:ext cx="0" cy="930638"/>
          </a:xfrm>
          <a:prstGeom prst="straightConnector1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A8ECAA5-1136-1523-70FD-79D45AF4D1BE}"/>
              </a:ext>
            </a:extLst>
          </p:cNvPr>
          <p:cNvCxnSpPr>
            <a:cxnSpLocks/>
          </p:cNvCxnSpPr>
          <p:nvPr/>
        </p:nvCxnSpPr>
        <p:spPr>
          <a:xfrm flipV="1">
            <a:off x="6814458" y="3128372"/>
            <a:ext cx="0" cy="930638"/>
          </a:xfrm>
          <a:prstGeom prst="straightConnector1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BCCCE09-6AA0-2259-6238-5C988C1B208E}"/>
              </a:ext>
            </a:extLst>
          </p:cNvPr>
          <p:cNvSpPr/>
          <p:nvPr/>
        </p:nvSpPr>
        <p:spPr>
          <a:xfrm>
            <a:off x="7625442" y="3563710"/>
            <a:ext cx="1990725" cy="990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err="1"/>
              <a:t>Retimer</a:t>
            </a:r>
            <a:endParaRPr lang="en-IN" dirty="0"/>
          </a:p>
          <a:p>
            <a:pPr algn="ctr"/>
            <a:endParaRPr lang="en-IN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BCD8F4-AAB3-9A9A-EE5B-ADD05CADC0A7}"/>
              </a:ext>
            </a:extLst>
          </p:cNvPr>
          <p:cNvSpPr txBox="1"/>
          <p:nvPr/>
        </p:nvSpPr>
        <p:spPr>
          <a:xfrm>
            <a:off x="7711965" y="1531391"/>
            <a:ext cx="1817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dirty="0"/>
              <a:t>Address: 0x40, 0x41, 0x44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6FD9FB-6E0E-1FD1-90A7-9FE98CB992C2}"/>
              </a:ext>
            </a:extLst>
          </p:cNvPr>
          <p:cNvSpPr txBox="1"/>
          <p:nvPr/>
        </p:nvSpPr>
        <p:spPr>
          <a:xfrm>
            <a:off x="2731002" y="2926080"/>
            <a:ext cx="723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b="1" dirty="0"/>
              <a:t>I2C_BUS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529D15-12F6-3A26-C56D-0276444A9C5D}"/>
              </a:ext>
            </a:extLst>
          </p:cNvPr>
          <p:cNvSpPr txBox="1"/>
          <p:nvPr/>
        </p:nvSpPr>
        <p:spPr>
          <a:xfrm>
            <a:off x="5928673" y="2910498"/>
            <a:ext cx="723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b="1" dirty="0"/>
              <a:t>I2C_BUS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9776D7-DCC4-0C2F-C959-D53F5BC004D7}"/>
              </a:ext>
            </a:extLst>
          </p:cNvPr>
          <p:cNvSpPr txBox="1"/>
          <p:nvPr/>
        </p:nvSpPr>
        <p:spPr>
          <a:xfrm>
            <a:off x="7596318" y="3933581"/>
            <a:ext cx="478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b="1" dirty="0">
                <a:solidFill>
                  <a:schemeClr val="bg1">
                    <a:lumMod val="85000"/>
                  </a:schemeClr>
                </a:solidFill>
              </a:rPr>
              <a:t>SMB</a:t>
            </a:r>
          </a:p>
        </p:txBody>
      </p:sp>
    </p:spTree>
    <p:extLst>
      <p:ext uri="{BB962C8B-B14F-4D97-AF65-F5344CB8AC3E}">
        <p14:creationId xmlns:p14="http://schemas.microsoft.com/office/powerpoint/2010/main" val="485465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33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Ajmal Rashid V T</dc:creator>
  <cp:lastModifiedBy>Ajmal Rashid V T</cp:lastModifiedBy>
  <cp:revision>1</cp:revision>
  <dcterms:created xsi:type="dcterms:W3CDTF">2026-06-04T17:06:02Z</dcterms:created>
  <dcterms:modified xsi:type="dcterms:W3CDTF">2026-06-04T17:14:26Z</dcterms:modified>
</cp:coreProperties>
</file>