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6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40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8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72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2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47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12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6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DD7B9-D247-4688-BC91-5B438D501A39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97365-863A-40C5-B98F-D711171EB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5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グループ化 61"/>
          <p:cNvGrpSpPr/>
          <p:nvPr/>
        </p:nvGrpSpPr>
        <p:grpSpPr>
          <a:xfrm>
            <a:off x="1276473" y="377036"/>
            <a:ext cx="7934028" cy="1332418"/>
            <a:chOff x="1276473" y="377036"/>
            <a:chExt cx="7934028" cy="1332418"/>
          </a:xfrm>
        </p:grpSpPr>
        <p:sp>
          <p:nvSpPr>
            <p:cNvPr id="4" name="角丸四角形 3"/>
            <p:cNvSpPr/>
            <p:nvPr/>
          </p:nvSpPr>
          <p:spPr>
            <a:xfrm>
              <a:off x="3341716" y="385351"/>
              <a:ext cx="1712422" cy="13241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DS90UB913A-Q1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1467196" y="714895"/>
              <a:ext cx="436419" cy="665018"/>
              <a:chOff x="1467196" y="714895"/>
              <a:chExt cx="436419" cy="665018"/>
            </a:xfrm>
          </p:grpSpPr>
          <p:sp>
            <p:nvSpPr>
              <p:cNvPr id="6" name="楕円 5"/>
              <p:cNvSpPr/>
              <p:nvPr/>
            </p:nvSpPr>
            <p:spPr>
              <a:xfrm>
                <a:off x="1467196" y="843742"/>
                <a:ext cx="324197" cy="40732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" name="正方形/長方形 4"/>
              <p:cNvSpPr/>
              <p:nvPr/>
            </p:nvSpPr>
            <p:spPr>
              <a:xfrm>
                <a:off x="1629295" y="714895"/>
                <a:ext cx="274320" cy="66501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1276473" y="1379912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imager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0" name="直線矢印コネクタ 9"/>
            <p:cNvCxnSpPr>
              <a:stCxn id="5" idx="3"/>
              <a:endCxn id="4" idx="1"/>
            </p:cNvCxnSpPr>
            <p:nvPr/>
          </p:nvCxnSpPr>
          <p:spPr>
            <a:xfrm flipV="1">
              <a:off x="1903615" y="1047403"/>
              <a:ext cx="1438101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/>
            <p:nvPr/>
          </p:nvCxnSpPr>
          <p:spPr>
            <a:xfrm flipV="1">
              <a:off x="5054138" y="1039088"/>
              <a:ext cx="100584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062255" y="1112565"/>
              <a:ext cx="8515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Input HS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059978" y="377036"/>
              <a:ext cx="1712422" cy="13241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DS90UB914A-Q1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8" name="直線矢印コネクタ 17"/>
            <p:cNvCxnSpPr/>
            <p:nvPr/>
          </p:nvCxnSpPr>
          <p:spPr>
            <a:xfrm flipV="1">
              <a:off x="7772400" y="1039086"/>
              <a:ext cx="1438101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7839597" y="1076496"/>
              <a:ext cx="9637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Output HS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271876" y="1112565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FPD-</a:t>
              </a:r>
            </a:p>
            <a:p>
              <a:pPr algn="ctr"/>
              <a:r>
                <a:rPr kumimoji="1" lang="en-US" altLang="ja-JP" sz="1200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LinkIII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864523" y="2220442"/>
            <a:ext cx="106064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There are the following sentence on P.17 of DS90UB913A-Q1’s Datasheet.</a:t>
            </a: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“10-bits of DATA+2 SYNC bits for an input PCLK range of 50 MHz to 100 MHz in  the 10-bitmode.</a:t>
            </a:r>
          </a:p>
          <a:p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Note : HS/VS restricted to no more than one transition per 10 PCLK cycles.”</a:t>
            </a: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 example, in 10-bits of DATA+2 SYNC bits ,  I think that the input and output HS signals are the following waveform.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64523" y="4029026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DS90UB913A-Q1</a:t>
            </a: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Input HS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1400695" y="4740467"/>
            <a:ext cx="3906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791393" y="4568250"/>
            <a:ext cx="27778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795548" y="4568250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563307" y="4740467"/>
            <a:ext cx="12311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567462" y="4568250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790305" y="4568249"/>
            <a:ext cx="17313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794460" y="4568249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853110" y="5430639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DS90UB914A-Q1</a:t>
            </a: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Out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put HS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1397707" y="6205058"/>
            <a:ext cx="3906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788405" y="6032841"/>
            <a:ext cx="31185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792560" y="6032841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4906954" y="6205058"/>
            <a:ext cx="8926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4911109" y="6032841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790305" y="6032840"/>
            <a:ext cx="207915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794460" y="6032840"/>
            <a:ext cx="0" cy="1722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785417" y="4870776"/>
            <a:ext cx="2777890" cy="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622665" y="4870776"/>
            <a:ext cx="950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131*PCLK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4558116" y="4870776"/>
            <a:ext cx="1232189" cy="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4698759" y="4870776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19*PCLK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792560" y="6315824"/>
            <a:ext cx="3114394" cy="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629808" y="6315824"/>
            <a:ext cx="950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140*PCLK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4906954" y="6317706"/>
            <a:ext cx="892697" cy="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935584" y="6315824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10*PCLK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4114800" y="5206621"/>
            <a:ext cx="341194" cy="3797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6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杉山 雅昭</dc:creator>
  <cp:lastModifiedBy>杉山 雅昭</cp:lastModifiedBy>
  <cp:revision>4</cp:revision>
  <dcterms:created xsi:type="dcterms:W3CDTF">2019-11-08T01:06:55Z</dcterms:created>
  <dcterms:modified xsi:type="dcterms:W3CDTF">2019-11-08T01:37:19Z</dcterms:modified>
</cp:coreProperties>
</file>