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5" r:id="rId3"/>
    <p:sldId id="306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969" autoAdjust="0"/>
  </p:normalViewPr>
  <p:slideViewPr>
    <p:cSldViewPr snapToGrid="0">
      <p:cViewPr varScale="1">
        <p:scale>
          <a:sx n="71" d="100"/>
          <a:sy n="71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18553-1FF4-4CAD-8C64-4528B6D2BF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47B61-28DE-4668-8F8E-3E7DCB8CF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1D6D3F-577A-4D73-B3F1-7FB09C5CF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07975E-C792-4E36-BE00-E3A00179F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A8A944-324D-48F7-AC8D-DC6F052BC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CE1B7-0BAF-4259-8BC5-21E7636C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4D3479-D3D9-447E-8B69-1FB158280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253943-7856-44AB-8632-4FC4E41DD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E4FCD-CF3E-4288-8621-C3D60E689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135B7-0D2B-4CD0-95A2-56EE61F3A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56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633F7-C83A-49C0-B600-76DD99E43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FBA90AD-933C-478C-9DF9-40195CAE8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C7D414-BD18-4DBF-9D42-F363896D1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71E4-F755-466B-8E00-3C4D81849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FEF20B-84A9-4302-A8BB-84F36BFBF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67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0B977-D931-4AB5-9910-11B14270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3D2CD-50C6-47A6-90D1-0996A4A90A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74254-0187-4026-96CB-FBC200184D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8D496-2AA2-4732-BBBD-DA8291B77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49560-2094-417C-8935-0EDE80F45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16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74FE7-9944-4A70-BDAD-9AB3DD978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926DA-F2AA-4584-B0C6-D1E7AEBB05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AE4-9413-44CC-99C6-113AF400E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9C36B-BDA5-4903-B561-A06D603E2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8D472-E419-4A8B-92DD-BF959D0B7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CBD1B-DA1D-4915-9261-3C3000747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F6F36-4379-4F76-BB1D-E5040B2A84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9D45E-0650-4BD5-AA3E-EE53843667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D4CA7A-AAA4-428D-B05F-696FCBCC7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983D90-1B16-48AF-9812-0ACDB9BBC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EE3D46-D441-49A9-B72E-217A36FF3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5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A6982-9917-4429-A366-EA102CFE86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4BCBC-6339-42AF-9FA1-F4DEF5CE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ECFC5-AE3A-4D6F-9EF1-BFAE41367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48E027-17BC-4557-A227-6E82422FD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418F03-1407-42D3-AE37-16F1730F7DF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3E8FBE-175D-454E-9117-4210ADB5F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46AF13-DF2D-4CD5-9889-689C7DF4D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2E2E0D-4310-4976-8794-4592BF2F7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1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ADE0E2-C90D-4E18-8413-34D1441FE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0D821F-35C4-49CD-850B-99BC7A0FE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19130-EEB5-47D9-8461-697130A48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D8225A-AD93-4C51-8737-3B482BE80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50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38CE9A-4C66-42FC-BF68-634B22501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8609D-5BBA-48E8-950E-DA29DE550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3F9F9F-8EB0-4273-936B-DC2B9DD86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8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4C0BF-50E4-4637-A004-43BF43EA1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C37EC-02C9-4AD9-B0E6-DC9FE2333F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124A5A-0CD2-4E3B-AE76-992F68083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2529E3-F2A3-4CEE-892D-C53395C9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857228-5782-4E3A-80DE-08440269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B23560-B8E3-4780-B2C1-396B7F4E2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90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34484-2529-4C6A-8265-1B9AB9FC6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308D37-6E90-41FA-AD0E-5003392EF1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C70A51-36A7-49CA-9CED-98579BCD5B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290AB3-CF71-48C4-94D2-3329A6A2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8DCF0C-E2B0-4981-8576-7C3E1E471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35C24-2FB3-4E91-BD80-38504A807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6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2550AC-FE05-4A08-A5CF-6AE59C8AEE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77F801-C2FF-453E-AA2A-D4486CF56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D48D2-C2BE-4DA4-B047-AFA67BC39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5B50F-1180-499D-B038-E74DCC91B9F8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F65FBD-F522-4913-BE46-4575E8C22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00F9C-C338-4EDF-9A0D-EFC772FDD2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A138F-931A-4F26-A3F7-FDF496F12B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10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C363E-0AA9-4FCD-9796-3A5F4283D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336258" cy="2479675"/>
          </a:xfrm>
        </p:spPr>
        <p:txBody>
          <a:bodyPr>
            <a:normAutofit/>
          </a:bodyPr>
          <a:lstStyle/>
          <a:p>
            <a:r>
              <a:rPr lang="en-US" dirty="0"/>
              <a:t>TMUXHS4212</a:t>
            </a:r>
            <a:r>
              <a:rPr lang="en-US" sz="4800" dirty="0"/>
              <a:t> schematic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7A84B-DFFE-4623-BDC9-C339024543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3333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TMUXHS4212 SCH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929357"/>
            <a:ext cx="7833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1: for </a:t>
            </a:r>
            <a:r>
              <a:rPr lang="en-US" dirty="0" err="1"/>
              <a:t>sata</a:t>
            </a:r>
            <a:r>
              <a:rPr lang="en-US" dirty="0"/>
              <a:t>, AC cap is 10nf , not 220nf</a:t>
            </a:r>
          </a:p>
          <a:p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AF354F1-E1B2-445D-A2E1-0F7121A6C4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5039" y="2814357"/>
            <a:ext cx="3229426" cy="2734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735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TMUXHS4212 SCH review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2BAA98-02C0-436D-BB02-E4DE0FDCAED9}"/>
              </a:ext>
            </a:extLst>
          </p:cNvPr>
          <p:cNvSpPr txBox="1"/>
          <p:nvPr/>
        </p:nvSpPr>
        <p:spPr>
          <a:xfrm>
            <a:off x="838200" y="1929357"/>
            <a:ext cx="78338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2: for VCC 1.8v, common mode voltage is 1.2v, so you can not biased to 1.8v.</a:t>
            </a:r>
          </a:p>
          <a:p>
            <a:r>
              <a:rPr lang="en-US" dirty="0"/>
              <a:t>If the </a:t>
            </a:r>
            <a:r>
              <a:rPr lang="en-US" dirty="0" err="1"/>
              <a:t>sata</a:t>
            </a:r>
            <a:r>
              <a:rPr lang="en-US" dirty="0"/>
              <a:t> signal common mode voltage is less than 1.2v, then you don’t need to bias it.</a:t>
            </a:r>
          </a:p>
          <a:p>
            <a:endParaRPr lang="en-US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587C92C0-ECEE-4DF7-B545-AAFD47AA17E6}"/>
              </a:ext>
            </a:extLst>
          </p:cNvPr>
          <p:cNvSpPr txBox="1">
            <a:spLocks/>
          </p:cNvSpPr>
          <p:nvPr/>
        </p:nvSpPr>
        <p:spPr>
          <a:xfrm>
            <a:off x="9442402" y="0"/>
            <a:ext cx="225510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0814428-B9EF-481A-97D6-A29B451E97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1994" y="3429000"/>
            <a:ext cx="3820058" cy="280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713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27784</TotalTime>
  <Words>62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TMUXHS4212 schematic review</vt:lpstr>
      <vt:lpstr>TMUXHS4212 SCH review</vt:lpstr>
      <vt:lpstr>TMUXHS4212 SCH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Zhou, Brian</dc:creator>
  <cp:lastModifiedBy>Zhou, Brian</cp:lastModifiedBy>
  <cp:revision>72</cp:revision>
  <dcterms:created xsi:type="dcterms:W3CDTF">2023-10-20T02:40:56Z</dcterms:created>
  <dcterms:modified xsi:type="dcterms:W3CDTF">2024-03-08T18:15:56Z</dcterms:modified>
</cp:coreProperties>
</file>