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2017-11-30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2017-11-30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2017-11-30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2017-11-30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2017-11-30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IC Fault Review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14370"/>
          </a:xfrm>
        </p:spPr>
        <p:txBody>
          <a:bodyPr/>
          <a:lstStyle/>
          <a:p>
            <a:r>
              <a:rPr lang="en-US" altLang="ko-KR" dirty="0" smtClean="0"/>
              <a:t>CAN Driver IC Fault Review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14546" y="5143512"/>
            <a:ext cx="478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2017.11.30</a:t>
            </a:r>
            <a:endParaRPr lang="en-US" altLang="ko-K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pPr algn="l"/>
            <a:r>
              <a:rPr lang="en-US" altLang="ko-KR" sz="2400" dirty="0" smtClean="0"/>
              <a:t>Part Name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: SN65HVD233QDRQ1</a:t>
            </a:r>
            <a:endParaRPr lang="ko-KR" alt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428736"/>
            <a:ext cx="828680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CAN communication test for the IC (SN65HVD233QDRQ1)</a:t>
            </a:r>
            <a:endParaRPr lang="en-US" altLang="ko-KR" sz="1200" dirty="0" smtClean="0"/>
          </a:p>
          <a:p>
            <a:r>
              <a:rPr lang="en-US" altLang="ko-KR" sz="1200" b="1" dirty="0" smtClean="0"/>
              <a:t>At </a:t>
            </a:r>
            <a:r>
              <a:rPr lang="en-US" altLang="ko-KR" sz="1200" b="1" dirty="0" smtClean="0"/>
              <a:t>this time. </a:t>
            </a:r>
            <a:r>
              <a:rPr lang="en-US" altLang="ko-KR" sz="1200" b="1" dirty="0" smtClean="0"/>
              <a:t>--------------------------------------------------------------------------------</a:t>
            </a:r>
          </a:p>
          <a:p>
            <a:endParaRPr lang="en-US" altLang="ko-KR" sz="1200" b="1" dirty="0" smtClean="0"/>
          </a:p>
          <a:p>
            <a:pPr>
              <a:buFontTx/>
              <a:buChar char="-"/>
            </a:pPr>
            <a:r>
              <a:rPr lang="ko-KR" altLang="en-US" sz="1200" dirty="0" smtClean="0"/>
              <a:t> </a:t>
            </a:r>
            <a:r>
              <a:rPr lang="en-US" altLang="ko-KR" sz="1200" dirty="0" smtClean="0"/>
              <a:t>Today’s  1</a:t>
            </a:r>
            <a:r>
              <a:rPr lang="en-US" altLang="ko-KR" sz="1200" baseline="30000" dirty="0" smtClean="0"/>
              <a:t>st</a:t>
            </a:r>
            <a:r>
              <a:rPr lang="en-US" altLang="ko-KR" sz="1200" dirty="0" smtClean="0"/>
              <a:t>. Reporting a Test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15 PCB again. 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That result is below...      ( 9AM in the My Office. )</a:t>
            </a:r>
          </a:p>
          <a:p>
            <a:r>
              <a:rPr lang="en-US" altLang="ko-KR" sz="1200" dirty="0" smtClean="0"/>
              <a:t>  - Pass is  14 PCB. </a:t>
            </a:r>
          </a:p>
          <a:p>
            <a:r>
              <a:rPr lang="en-US" altLang="ko-KR" sz="1200" dirty="0" smtClean="0"/>
              <a:t>  - Fault is  1 PCB.</a:t>
            </a:r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pPr>
              <a:buFontTx/>
              <a:buChar char="-"/>
            </a:pPr>
            <a:r>
              <a:rPr lang="en-US" altLang="ko-KR" sz="1200" dirty="0" smtClean="0"/>
              <a:t> </a:t>
            </a:r>
            <a:r>
              <a:rPr lang="en-US" altLang="ko-KR" sz="1200" dirty="0" smtClean="0"/>
              <a:t>1 </a:t>
            </a:r>
            <a:r>
              <a:rPr lang="en-US" altLang="ko-KR" sz="1200" dirty="0" smtClean="0"/>
              <a:t>PCB </a:t>
            </a:r>
            <a:r>
              <a:rPr lang="en-US" altLang="ko-KR" sz="1200" dirty="0" smtClean="0"/>
              <a:t>goes to </a:t>
            </a:r>
            <a:r>
              <a:rPr lang="en-US" altLang="ko-KR" sz="1200" dirty="0" smtClean="0"/>
              <a:t>fault today.  ( I didn’t do anything to the PCBs. )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   </a:t>
            </a:r>
            <a:r>
              <a:rPr lang="en-US" altLang="ko-KR" sz="1200" dirty="0" smtClean="0"/>
              <a:t>I </a:t>
            </a:r>
            <a:r>
              <a:rPr lang="en-US" altLang="ko-KR" sz="1200" dirty="0" smtClean="0"/>
              <a:t>want to </a:t>
            </a:r>
            <a:r>
              <a:rPr lang="en-US" altLang="ko-KR" sz="1200" dirty="0" smtClean="0"/>
              <a:t>know why it </a:t>
            </a:r>
            <a:r>
              <a:rPr lang="en-US" altLang="ko-KR" sz="1200" dirty="0" smtClean="0"/>
              <a:t>is changing.</a:t>
            </a:r>
            <a:endParaRPr lang="en-US" altLang="ko-KR" sz="1200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--------------------------------------------------------------------------------------------------</a:t>
            </a:r>
            <a:endParaRPr lang="en-US" altLang="ko-KR" sz="1200" b="1" dirty="0" smtClean="0"/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endParaRPr lang="en-US" altLang="ko-KR" sz="12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Test Date : 30, Nov, 2017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pPr algn="l"/>
            <a:r>
              <a:rPr lang="en-US" altLang="ko-KR" sz="2400" dirty="0" smtClean="0"/>
              <a:t>Part Name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: </a:t>
            </a:r>
            <a:r>
              <a:rPr lang="en-US" altLang="ko-KR" sz="2400" dirty="0" smtClean="0"/>
              <a:t>SN65HVD233QDRQ1            </a:t>
            </a:r>
            <a:endParaRPr lang="ko-KR" alt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357299"/>
            <a:ext cx="8286808" cy="5072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ko-KR" altLang="en-US" sz="1200" dirty="0" smtClean="0"/>
              <a:t> </a:t>
            </a:r>
            <a:r>
              <a:rPr lang="en-US" altLang="ko-KR" sz="1200" dirty="0" smtClean="0"/>
              <a:t>Fault doubt reason is below…</a:t>
            </a:r>
          </a:p>
          <a:p>
            <a:r>
              <a:rPr lang="en-US" altLang="ko-KR" sz="1200" dirty="0" smtClean="0"/>
              <a:t> 1. When CAN communication error 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:  I was resolved fault, connecting to other can module with jumper wire.</a:t>
            </a:r>
          </a:p>
          <a:p>
            <a:r>
              <a:rPr lang="en-US" altLang="ko-KR" sz="1200" dirty="0" smtClean="0"/>
              <a:t> 2. I was try to rework a new IC : even hand-soldering, Fault was remained frequently.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CAN communication test for the IC (SN65HVD233QDRQ1</a:t>
            </a:r>
            <a:r>
              <a:rPr lang="en-US" altLang="ko-KR" sz="1200" dirty="0" smtClean="0"/>
              <a:t>)</a:t>
            </a:r>
            <a:endParaRPr lang="en-US" altLang="ko-KR" sz="1200" dirty="0" smtClean="0"/>
          </a:p>
          <a:p>
            <a:r>
              <a:rPr lang="en-US" altLang="ko-KR" sz="1200" b="1" dirty="0" smtClean="0"/>
              <a:t>At this time. --------------------------------------------------------------------------------</a:t>
            </a:r>
          </a:p>
          <a:p>
            <a:pPr>
              <a:buFontTx/>
              <a:buChar char="-"/>
            </a:pPr>
            <a:r>
              <a:rPr lang="ko-KR" altLang="en-US" sz="1200" dirty="0" smtClean="0"/>
              <a:t> </a:t>
            </a:r>
            <a:r>
              <a:rPr lang="en-US" altLang="ko-KR" sz="1200" dirty="0" smtClean="0"/>
              <a:t>1</a:t>
            </a:r>
            <a:r>
              <a:rPr lang="en-US" altLang="ko-KR" sz="1200" baseline="30000" dirty="0" smtClean="0"/>
              <a:t>st</a:t>
            </a:r>
            <a:r>
              <a:rPr lang="en-US" altLang="ko-KR" sz="1200" dirty="0" smtClean="0"/>
              <a:t>. Reporting a Test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15 PCB. 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That result is below...      ( 10AM in the My Office. )</a:t>
            </a:r>
          </a:p>
          <a:p>
            <a:r>
              <a:rPr lang="en-US" altLang="ko-KR" sz="1200" dirty="0" smtClean="0"/>
              <a:t>  - Pass is  8 PCB.</a:t>
            </a:r>
          </a:p>
          <a:p>
            <a:r>
              <a:rPr lang="en-US" altLang="ko-KR" sz="1200" dirty="0" smtClean="0"/>
              <a:t>  - Fault is  7 PCB.</a:t>
            </a:r>
          </a:p>
          <a:p>
            <a:r>
              <a:rPr lang="en-US" altLang="ko-KR" sz="1200" dirty="0" smtClean="0"/>
              <a:t>     -&gt;   Fault rate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is about 24 ~ 45%</a:t>
            </a:r>
          </a:p>
          <a:p>
            <a:pPr>
              <a:buFontTx/>
              <a:buChar char="-"/>
            </a:pPr>
            <a:endParaRPr lang="en-US" altLang="ko-KR" sz="1200" dirty="0" smtClean="0"/>
          </a:p>
          <a:p>
            <a:pPr>
              <a:buFontTx/>
              <a:buChar char="-"/>
            </a:pPr>
            <a:r>
              <a:rPr lang="en-US" altLang="ko-KR" sz="1200" dirty="0" smtClean="0"/>
              <a:t> 2</a:t>
            </a:r>
            <a:r>
              <a:rPr lang="en-US" altLang="ko-KR" sz="1200" baseline="30000" dirty="0" smtClean="0"/>
              <a:t>nd</a:t>
            </a:r>
            <a:r>
              <a:rPr lang="en-US" altLang="ko-KR" sz="1200" dirty="0" smtClean="0"/>
              <a:t> Reporting a Test Fault 7 PCB. That result is below…   ( 3PM in the My Office. )</a:t>
            </a:r>
          </a:p>
          <a:p>
            <a:r>
              <a:rPr lang="en-US" altLang="ko-KR" sz="1200" dirty="0" smtClean="0"/>
              <a:t>  - Pass is 4 PCB.</a:t>
            </a:r>
          </a:p>
          <a:p>
            <a:r>
              <a:rPr lang="en-US" altLang="ko-KR" sz="1200" dirty="0" smtClean="0"/>
              <a:t>  - Fault is 3 PCB.</a:t>
            </a:r>
          </a:p>
          <a:p>
            <a:endParaRPr lang="en-US" altLang="ko-KR" sz="1200" dirty="0" smtClean="0"/>
          </a:p>
          <a:p>
            <a:pPr>
              <a:buFontTx/>
              <a:buChar char="-"/>
            </a:pPr>
            <a:r>
              <a:rPr lang="en-US" altLang="ko-KR" sz="1200" dirty="0" smtClean="0"/>
              <a:t> 3</a:t>
            </a:r>
            <a:r>
              <a:rPr lang="en-US" altLang="ko-KR" sz="1200" baseline="30000" dirty="0" smtClean="0"/>
              <a:t>rd</a:t>
            </a:r>
            <a:r>
              <a:rPr lang="en-US" altLang="ko-KR" sz="1200" dirty="0" smtClean="0"/>
              <a:t>  Reporting a Test Remain 3 PCB. That result is below… ( 5PM in the My Office. )</a:t>
            </a:r>
          </a:p>
          <a:p>
            <a:r>
              <a:rPr lang="en-US" altLang="ko-KR" sz="1200" dirty="0" smtClean="0"/>
              <a:t>  - Pass is 3 PCB.</a:t>
            </a:r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pPr>
              <a:buFontTx/>
              <a:buChar char="-"/>
            </a:pPr>
            <a:r>
              <a:rPr lang="en-US" altLang="ko-KR" sz="1200" dirty="0" smtClean="0"/>
              <a:t> 15 PCB is a not fault now.</a:t>
            </a:r>
          </a:p>
          <a:p>
            <a:r>
              <a:rPr lang="en-US" altLang="ko-KR" sz="1200" dirty="0" smtClean="0"/>
              <a:t>***   I don’t know why it was change.</a:t>
            </a:r>
          </a:p>
          <a:p>
            <a:r>
              <a:rPr lang="en-US" altLang="ko-KR" sz="1200" b="1" dirty="0" smtClean="0"/>
              <a:t>--------------------------------------------------------------------------------------------------</a:t>
            </a:r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pPr>
              <a:buFontTx/>
              <a:buChar char="-"/>
            </a:pPr>
            <a:r>
              <a:rPr lang="ko-KR" altLang="en-US" sz="1200" dirty="0" smtClean="0"/>
              <a:t> </a:t>
            </a:r>
            <a:r>
              <a:rPr lang="en-US" altLang="ko-KR" sz="1200" dirty="0" smtClean="0"/>
              <a:t>I guess, the SMT is not fault.</a:t>
            </a:r>
          </a:p>
          <a:p>
            <a:r>
              <a:rPr lang="en-US" altLang="ko-KR" sz="1200" dirty="0" smtClean="0"/>
              <a:t>     The reason is other parts is all ok.   </a:t>
            </a:r>
          </a:p>
          <a:p>
            <a:endParaRPr lang="en-US" altLang="ko-KR" sz="12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85720" y="92867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Test Date : 29, Nov, 2017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14062" t="38889" r="54297" b="24305"/>
          <a:stretch>
            <a:fillRect/>
          </a:stretch>
        </p:blipFill>
        <p:spPr bwMode="auto">
          <a:xfrm>
            <a:off x="142844" y="2357430"/>
            <a:ext cx="262029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pPr algn="l"/>
            <a:r>
              <a:rPr lang="en-US" altLang="ko-KR" sz="2400" dirty="0" smtClean="0"/>
              <a:t>Designed </a:t>
            </a:r>
            <a:r>
              <a:rPr lang="en-US" altLang="ko-KR" sz="2400" dirty="0" err="1" smtClean="0"/>
              <a:t>Ciruit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: SN65HVD233QDRQ1</a:t>
            </a:r>
            <a:endParaRPr lang="ko-KR" alt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937" t="12500" r="29406" b="13194"/>
          <a:stretch>
            <a:fillRect/>
          </a:stretch>
        </p:blipFill>
        <p:spPr bwMode="auto">
          <a:xfrm>
            <a:off x="2285984" y="1785926"/>
            <a:ext cx="6572296" cy="460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71472" y="1000108"/>
            <a:ext cx="4286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altLang="ko-KR" dirty="0" smtClean="0"/>
              <a:t>LBK pin is 0V ( from</a:t>
            </a:r>
            <a:r>
              <a:rPr lang="ko-KR" altLang="en-US" dirty="0" smtClean="0"/>
              <a:t> </a:t>
            </a:r>
            <a:r>
              <a:rPr lang="en-US" altLang="ko-KR" dirty="0" smtClean="0"/>
              <a:t>MCU )</a:t>
            </a:r>
          </a:p>
          <a:p>
            <a:pPr>
              <a:buFontTx/>
              <a:buChar char="-"/>
            </a:pPr>
            <a:r>
              <a:rPr lang="en-US" altLang="ko-KR" dirty="0" smtClean="0"/>
              <a:t>RS  pin is connected</a:t>
            </a:r>
            <a:r>
              <a:rPr lang="ko-KR" altLang="en-US" dirty="0" smtClean="0"/>
              <a:t>  </a:t>
            </a:r>
            <a:r>
              <a:rPr lang="en-US" altLang="ko-KR" dirty="0" smtClean="0"/>
              <a:t>10k resistor only.</a:t>
            </a:r>
          </a:p>
          <a:p>
            <a:pPr>
              <a:buFontTx/>
              <a:buChar char="-"/>
            </a:pPr>
            <a:r>
              <a:rPr lang="en-US" altLang="ko-KR" dirty="0" smtClean="0"/>
              <a:t>Using ESD diode for CAN-Line.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ANOTHER 6PCBS </a:t>
            </a:r>
            <a:r>
              <a:rPr lang="en-US" altLang="ko-KR" dirty="0" err="1" smtClean="0"/>
              <a:t>tEST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Additional PCBs Test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pPr algn="l"/>
            <a:r>
              <a:rPr lang="en-US" altLang="ko-KR" sz="2400" dirty="0" smtClean="0"/>
              <a:t>Another 6PCBs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: SN65HVD233QDRQ1</a:t>
            </a:r>
            <a:endParaRPr lang="ko-KR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1357299"/>
            <a:ext cx="8286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CAN </a:t>
            </a:r>
            <a:r>
              <a:rPr lang="en-US" altLang="ko-KR" sz="1200" dirty="0" smtClean="0"/>
              <a:t>communication test for the IC (SN65HVD233QDRQ1</a:t>
            </a:r>
            <a:r>
              <a:rPr lang="en-US" altLang="ko-KR" sz="1200" dirty="0" smtClean="0"/>
              <a:t>)</a:t>
            </a:r>
            <a:endParaRPr lang="en-US" altLang="ko-KR" sz="1200" dirty="0" smtClean="0"/>
          </a:p>
          <a:p>
            <a:r>
              <a:rPr lang="en-US" altLang="ko-KR" sz="1200" b="1" dirty="0" smtClean="0"/>
              <a:t>At this time. --------------------------------------------------------------------------------</a:t>
            </a:r>
          </a:p>
          <a:p>
            <a:pPr>
              <a:buFontTx/>
              <a:buChar char="-"/>
            </a:pPr>
            <a:r>
              <a:rPr lang="ko-KR" altLang="en-US" sz="1200" dirty="0" smtClean="0"/>
              <a:t> </a:t>
            </a:r>
            <a:r>
              <a:rPr lang="en-US" altLang="ko-KR" sz="1200" dirty="0" smtClean="0"/>
              <a:t>Reporting </a:t>
            </a:r>
            <a:r>
              <a:rPr lang="en-US" altLang="ko-KR" sz="1200" dirty="0" smtClean="0"/>
              <a:t>a Test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another 6PCB. 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That result is below...      ( </a:t>
            </a:r>
            <a:r>
              <a:rPr lang="en-US" altLang="ko-KR" sz="1200" dirty="0" smtClean="0"/>
              <a:t>6PM </a:t>
            </a:r>
            <a:r>
              <a:rPr lang="en-US" altLang="ko-KR" sz="1200" dirty="0" smtClean="0"/>
              <a:t>in the My Office. )</a:t>
            </a:r>
          </a:p>
          <a:p>
            <a:r>
              <a:rPr lang="en-US" altLang="ko-KR" sz="1200" dirty="0" smtClean="0"/>
              <a:t>  - Pass is  </a:t>
            </a:r>
            <a:r>
              <a:rPr lang="en-US" altLang="ko-KR" sz="1200" dirty="0" smtClean="0"/>
              <a:t>5 </a:t>
            </a:r>
            <a:r>
              <a:rPr lang="en-US" altLang="ko-KR" sz="1200" dirty="0" smtClean="0"/>
              <a:t>PCB.</a:t>
            </a:r>
          </a:p>
          <a:p>
            <a:r>
              <a:rPr lang="en-US" altLang="ko-KR" sz="1200" dirty="0" smtClean="0"/>
              <a:t>  - Fault is  </a:t>
            </a:r>
            <a:r>
              <a:rPr lang="en-US" altLang="ko-KR" sz="1200" dirty="0" smtClean="0"/>
              <a:t>1 </a:t>
            </a:r>
            <a:r>
              <a:rPr lang="en-US" altLang="ko-KR" sz="1200" dirty="0" smtClean="0"/>
              <a:t>PCB.</a:t>
            </a:r>
          </a:p>
          <a:p>
            <a:r>
              <a:rPr lang="en-US" altLang="ko-KR" sz="1200" b="1" dirty="0" smtClean="0"/>
              <a:t>--------------------------------------------------------------------------------------------------</a:t>
            </a:r>
            <a:endParaRPr lang="en-US" altLang="ko-KR" sz="1200" b="1" dirty="0" smtClean="0"/>
          </a:p>
          <a:p>
            <a:endParaRPr lang="en-US" altLang="ko-KR" sz="12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85720" y="92867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Test Date : 29, Nov, 2017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0034" y="3357562"/>
            <a:ext cx="828680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CAN </a:t>
            </a:r>
            <a:r>
              <a:rPr lang="en-US" altLang="ko-KR" sz="1200" dirty="0" smtClean="0"/>
              <a:t>communication test for the IC (SN65HVD233QDRQ1</a:t>
            </a:r>
            <a:r>
              <a:rPr lang="en-US" altLang="ko-KR" sz="1200" dirty="0" smtClean="0"/>
              <a:t>)</a:t>
            </a:r>
            <a:endParaRPr lang="en-US" altLang="ko-KR" sz="1200" dirty="0" smtClean="0"/>
          </a:p>
          <a:p>
            <a:r>
              <a:rPr lang="en-US" altLang="ko-KR" sz="1200" b="1" dirty="0" smtClean="0"/>
              <a:t>At this time. --------------------------------------------------------------------------------</a:t>
            </a:r>
          </a:p>
          <a:p>
            <a:pPr>
              <a:buFontTx/>
              <a:buChar char="-"/>
            </a:pPr>
            <a:r>
              <a:rPr lang="ko-KR" altLang="en-US" sz="1200" dirty="0" smtClean="0"/>
              <a:t> </a:t>
            </a:r>
            <a:r>
              <a:rPr lang="en-US" altLang="ko-KR" sz="1200" dirty="0" smtClean="0"/>
              <a:t>Reporting </a:t>
            </a:r>
            <a:r>
              <a:rPr lang="en-US" altLang="ko-KR" sz="1200" dirty="0" smtClean="0"/>
              <a:t>a Test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another 6PCB. 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That result is below...      ( </a:t>
            </a:r>
            <a:r>
              <a:rPr lang="en-US" altLang="ko-KR" sz="1200" dirty="0" smtClean="0"/>
              <a:t>6PM </a:t>
            </a:r>
            <a:r>
              <a:rPr lang="en-US" altLang="ko-KR" sz="1200" dirty="0" smtClean="0"/>
              <a:t>in the My Office. )</a:t>
            </a:r>
          </a:p>
          <a:p>
            <a:r>
              <a:rPr lang="en-US" altLang="ko-KR" sz="1200" dirty="0" smtClean="0"/>
              <a:t>  - Pass is  </a:t>
            </a:r>
            <a:r>
              <a:rPr lang="en-US" altLang="ko-KR" sz="1200" dirty="0" smtClean="0"/>
              <a:t>5 </a:t>
            </a:r>
            <a:r>
              <a:rPr lang="en-US" altLang="ko-KR" sz="1200" dirty="0" smtClean="0"/>
              <a:t>PCB.</a:t>
            </a:r>
          </a:p>
          <a:p>
            <a:r>
              <a:rPr lang="en-US" altLang="ko-KR" sz="1200" dirty="0" smtClean="0"/>
              <a:t>  - Fault is  </a:t>
            </a:r>
            <a:r>
              <a:rPr lang="en-US" altLang="ko-KR" sz="1200" dirty="0" smtClean="0"/>
              <a:t>1 </a:t>
            </a:r>
            <a:r>
              <a:rPr lang="en-US" altLang="ko-KR" sz="1200" dirty="0" smtClean="0"/>
              <a:t>PCB.</a:t>
            </a:r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This another 6PCBs Test result is not changed.</a:t>
            </a:r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--------------------------------------------------------------------------------------------------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At here, important is IC fault appears in my case.</a:t>
            </a:r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I had experience same situation about one month ago. ( I do careful the ESD damage when testing. )</a:t>
            </a:r>
          </a:p>
          <a:p>
            <a:r>
              <a:rPr lang="en-US" altLang="ko-KR" sz="1200" b="1" dirty="0" smtClean="0"/>
              <a:t>This second time appears IC fault again. </a:t>
            </a:r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I want to know reason. My fault or IC fault ?</a:t>
            </a:r>
            <a:endParaRPr lang="en-US" altLang="ko-KR" sz="1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85720" y="2928933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Test Date : 30, Nov, 2017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539</Words>
  <Application>Microsoft Office PowerPoint</Application>
  <PresentationFormat>화면 슬라이드 쇼(4:3)</PresentationFormat>
  <Paragraphs>80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IC Fault Review</vt:lpstr>
      <vt:lpstr>Part Name : SN65HVD233QDRQ1</vt:lpstr>
      <vt:lpstr>Part Name : SN65HVD233QDRQ1            </vt:lpstr>
      <vt:lpstr>Designed Ciruit : SN65HVD233QDRQ1</vt:lpstr>
      <vt:lpstr>ANOTHER 6PCBS tEST</vt:lpstr>
      <vt:lpstr>Another 6PCBs : SN65HVD233QDRQ1</vt:lpstr>
    </vt:vector>
  </TitlesOfParts>
  <Company>R&amp;D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CANI 부품불량검토</dc:title>
  <dc:creator>Microsoft Corporation</dc:creator>
  <cp:lastModifiedBy>sh</cp:lastModifiedBy>
  <cp:revision>34</cp:revision>
  <dcterms:created xsi:type="dcterms:W3CDTF">2006-10-05T04:04:58Z</dcterms:created>
  <dcterms:modified xsi:type="dcterms:W3CDTF">2017-11-30T00:18:19Z</dcterms:modified>
</cp:coreProperties>
</file>