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28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a0224156\Desktop\D2UB case\Bad board A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1"/>
            <a:ext cx="4733358" cy="297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a0224156\Desktop\D2UB case\good board A 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108"/>
            <a:ext cx="4635365" cy="291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69066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76200" y="1632466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OEN/VCC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35" y="209939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Lock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" y="5029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Lock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76200" y="45074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OEN/VCC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" y="405544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PDB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5761" y="3124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 </a:t>
            </a:r>
            <a:r>
              <a:rPr lang="en-US" dirty="0" smtClean="0"/>
              <a:t>Board A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44430" y="549450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Abnormal one</a:t>
            </a:r>
            <a:endParaRPr lang="en-US" dirty="0"/>
          </a:p>
        </p:txBody>
      </p:sp>
      <p:pic>
        <p:nvPicPr>
          <p:cNvPr id="3" name="Picture 3" descr="C:\Users\a0224156\Desktop\D2UB case\good board B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365" y="250562"/>
            <a:ext cx="4569446" cy="287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0224156\Desktop\D2UB case\Bad board B.bm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3790" y="3493532"/>
            <a:ext cx="4569446" cy="287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5943600" y="3155483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Good </a:t>
            </a:r>
            <a:r>
              <a:rPr lang="en-US" dirty="0" smtClean="0"/>
              <a:t>Board B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90600" y="643700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Bad </a:t>
            </a:r>
            <a:r>
              <a:rPr lang="en-US" dirty="0" smtClean="0"/>
              <a:t>Board 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638800" y="643700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Bad </a:t>
            </a:r>
            <a:r>
              <a:rPr lang="en-US" dirty="0" smtClean="0"/>
              <a:t>Board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53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Wu, Jie</dc:creator>
  <cp:lastModifiedBy>Windows User</cp:lastModifiedBy>
  <cp:revision>4</cp:revision>
  <dcterms:created xsi:type="dcterms:W3CDTF">2006-08-16T00:00:00Z</dcterms:created>
  <dcterms:modified xsi:type="dcterms:W3CDTF">2019-03-21T05:17:59Z</dcterms:modified>
</cp:coreProperties>
</file>