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99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851D-E22A-434A-9A82-1F92F78FB825}" type="datetimeFigureOut">
              <a:rPr lang="ko-KR" altLang="en-US" smtClean="0"/>
              <a:t>2021-01-30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B362-88A9-4342-8C50-D190D282BE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9737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851D-E22A-434A-9A82-1F92F78FB825}" type="datetimeFigureOut">
              <a:rPr lang="ko-KR" altLang="en-US" smtClean="0"/>
              <a:t>2021-01-30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B362-88A9-4342-8C50-D190D282BE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9163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851D-E22A-434A-9A82-1F92F78FB825}" type="datetimeFigureOut">
              <a:rPr lang="ko-KR" altLang="en-US" smtClean="0"/>
              <a:t>2021-01-30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B362-88A9-4342-8C50-D190D282BE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7297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851D-E22A-434A-9A82-1F92F78FB825}" type="datetimeFigureOut">
              <a:rPr lang="ko-KR" altLang="en-US" smtClean="0"/>
              <a:t>2021-01-30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B362-88A9-4342-8C50-D190D282BE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799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851D-E22A-434A-9A82-1F92F78FB825}" type="datetimeFigureOut">
              <a:rPr lang="ko-KR" altLang="en-US" smtClean="0"/>
              <a:t>2021-01-30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B362-88A9-4342-8C50-D190D282BE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6044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851D-E22A-434A-9A82-1F92F78FB825}" type="datetimeFigureOut">
              <a:rPr lang="ko-KR" altLang="en-US" smtClean="0"/>
              <a:t>2021-01-30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B362-88A9-4342-8C50-D190D282BE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786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851D-E22A-434A-9A82-1F92F78FB825}" type="datetimeFigureOut">
              <a:rPr lang="ko-KR" altLang="en-US" smtClean="0"/>
              <a:t>2021-01-30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B362-88A9-4342-8C50-D190D282BE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4263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851D-E22A-434A-9A82-1F92F78FB825}" type="datetimeFigureOut">
              <a:rPr lang="ko-KR" altLang="en-US" smtClean="0"/>
              <a:t>2021-01-30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B362-88A9-4342-8C50-D190D282BE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3036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851D-E22A-434A-9A82-1F92F78FB825}" type="datetimeFigureOut">
              <a:rPr lang="ko-KR" altLang="en-US" smtClean="0"/>
              <a:t>2021-01-30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B362-88A9-4342-8C50-D190D282BE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528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851D-E22A-434A-9A82-1F92F78FB825}" type="datetimeFigureOut">
              <a:rPr lang="ko-KR" altLang="en-US" smtClean="0"/>
              <a:t>2021-01-30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B362-88A9-4342-8C50-D190D282BE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7656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851D-E22A-434A-9A82-1F92F78FB825}" type="datetimeFigureOut">
              <a:rPr lang="ko-KR" altLang="en-US" smtClean="0"/>
              <a:t>2021-01-30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B362-88A9-4342-8C50-D190D282BE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7834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A851D-E22A-434A-9A82-1F92F78FB825}" type="datetimeFigureOut">
              <a:rPr lang="ko-KR" altLang="en-US" smtClean="0"/>
              <a:t>2021-01-30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DB362-88A9-4342-8C50-D190D282BE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66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 descr="E24SOZ9FOVF2@na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08720"/>
            <a:ext cx="8267700" cy="509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1041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Texas Instruments,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Yun, Billy</dc:creator>
  <cp:lastModifiedBy>Yun, Billy</cp:lastModifiedBy>
  <cp:revision>1</cp:revision>
  <dcterms:created xsi:type="dcterms:W3CDTF">2021-01-29T22:12:50Z</dcterms:created>
  <dcterms:modified xsi:type="dcterms:W3CDTF">2021-01-29T22:13:24Z</dcterms:modified>
</cp:coreProperties>
</file>