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6" r:id="rId2"/>
    <p:sldId id="268" r:id="rId3"/>
    <p:sldId id="264" r:id="rId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70" d="100"/>
          <a:sy n="170" d="100"/>
        </p:scale>
        <p:origin x="279" y="72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4195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0401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62832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95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98706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270272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89474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86A15-8DCD-4F50-94DB-2DFBF777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A8012-98FC-416D-8291-C2FAFD47B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/>
          </a:p>
          <a:p>
            <a:pPr lvl="0"/>
            <a:r>
              <a:rPr lang="en-US" sz="1200" dirty="0"/>
              <a:t>Setup the boards and connect them through the desired cable length </a:t>
            </a:r>
          </a:p>
          <a:p>
            <a:pPr lvl="0"/>
            <a:r>
              <a:rPr lang="en-US" sz="1200" dirty="0"/>
              <a:t>Enable reverse loop-back on one of the boards.</a:t>
            </a:r>
          </a:p>
          <a:p>
            <a:pPr lvl="0"/>
            <a:r>
              <a:rPr lang="en-US" sz="1200" dirty="0"/>
              <a:t>Enable packet generation on another connected board.</a:t>
            </a:r>
          </a:p>
          <a:p>
            <a:pPr lvl="0"/>
            <a:r>
              <a:rPr lang="en-US" sz="1200" dirty="0"/>
              <a:t>Following parameters were monitored :</a:t>
            </a:r>
          </a:p>
          <a:p>
            <a:pPr lvl="1"/>
            <a:r>
              <a:rPr lang="en-US" sz="1000" dirty="0"/>
              <a:t>Link-status</a:t>
            </a:r>
          </a:p>
          <a:p>
            <a:pPr lvl="1"/>
            <a:r>
              <a:rPr lang="en-US" sz="1000" dirty="0"/>
              <a:t>Number of packets received</a:t>
            </a:r>
          </a:p>
          <a:p>
            <a:pPr lvl="1"/>
            <a:r>
              <a:rPr lang="en-US" sz="1000" dirty="0"/>
              <a:t>Number of packets received with errors.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FB102-4349-4C72-8EBE-B0872B96B4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4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3E974-280B-4950-95E2-362E6CE5D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2940-235A-4AC8-8AE9-8B1F266036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561334-6405-4C30-91A3-44425F3FE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46" y="652521"/>
            <a:ext cx="2323934" cy="3800720"/>
          </a:xfrm>
          <a:prstGeom prst="rect">
            <a:avLst/>
          </a:prstGeom>
        </p:spPr>
      </p:pic>
      <p:cxnSp>
        <p:nvCxnSpPr>
          <p:cNvPr id="8" name="Straight Arrow Connector 7"/>
          <p:cNvCxnSpPr>
            <a:endCxn id="9" idx="1"/>
          </p:cNvCxnSpPr>
          <p:nvPr/>
        </p:nvCxnSpPr>
        <p:spPr>
          <a:xfrm flipV="1">
            <a:off x="1421513" y="2431120"/>
            <a:ext cx="2813078" cy="9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34591" y="2292620"/>
            <a:ext cx="1784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Link is up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465436" y="2779767"/>
            <a:ext cx="2769155" cy="39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>
            <a:off x="1357625" y="2667963"/>
            <a:ext cx="107811" cy="2315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90668" y="2636685"/>
            <a:ext cx="1784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~1million packets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465436" y="3022160"/>
            <a:ext cx="2769155" cy="39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/>
          <p:cNvSpPr/>
          <p:nvPr/>
        </p:nvSpPr>
        <p:spPr>
          <a:xfrm>
            <a:off x="1357625" y="2910356"/>
            <a:ext cx="107811" cy="2315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34591" y="2887653"/>
            <a:ext cx="1784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0 packets with errors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91466" y="3589719"/>
            <a:ext cx="65126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00B050"/>
                </a:solidFill>
              </a:rPr>
              <a:t>Similar number of packets were sent multiple times and 0 packet errors were observed.</a:t>
            </a:r>
          </a:p>
        </p:txBody>
      </p:sp>
    </p:spTree>
    <p:extLst>
      <p:ext uri="{BB962C8B-B14F-4D97-AF65-F5344CB8AC3E}">
        <p14:creationId xmlns:p14="http://schemas.microsoft.com/office/powerpoint/2010/main" val="2942013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19F33-D664-4CD0-86A4-3D17C70E0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Scripts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0CFA38-A7DE-45A1-BA93-C76892A4EB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945" y="1521710"/>
            <a:ext cx="6133755" cy="913187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EA442-8CFE-49FB-A5E9-91989812BB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DB6B0C-24E3-4B9A-8C53-DC1E2744D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0391" y="2894620"/>
            <a:ext cx="5732009" cy="638383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F436D5-2F3A-4030-AA00-99FA4BE9BB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7975" y="4043153"/>
            <a:ext cx="5734850" cy="552527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D3375C-B0A2-40C4-9599-68A425B2D77A}"/>
              </a:ext>
            </a:extLst>
          </p:cNvPr>
          <p:cNvSpPr txBox="1"/>
          <p:nvPr/>
        </p:nvSpPr>
        <p:spPr>
          <a:xfrm>
            <a:off x="285750" y="1136282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 Checker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163EEE-E5F0-40D9-9418-1649741858D7}"/>
              </a:ext>
            </a:extLst>
          </p:cNvPr>
          <p:cNvSpPr txBox="1"/>
          <p:nvPr/>
        </p:nvSpPr>
        <p:spPr>
          <a:xfrm>
            <a:off x="1911350" y="2509192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Packet Gen Enable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00D061-22EE-4AFA-BF9F-4B974E3F9F22}"/>
              </a:ext>
            </a:extLst>
          </p:cNvPr>
          <p:cNvSpPr txBox="1"/>
          <p:nvPr/>
        </p:nvSpPr>
        <p:spPr>
          <a:xfrm>
            <a:off x="2874865" y="3650110"/>
            <a:ext cx="2890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Reverse Loopback Enable</a:t>
            </a:r>
          </a:p>
        </p:txBody>
      </p:sp>
    </p:spTree>
    <p:extLst>
      <p:ext uri="{BB962C8B-B14F-4D97-AF65-F5344CB8AC3E}">
        <p14:creationId xmlns:p14="http://schemas.microsoft.com/office/powerpoint/2010/main" val="413810508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</TotalTime>
  <Words>87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FinalPowerpoint</vt:lpstr>
      <vt:lpstr>Test Procedure</vt:lpstr>
      <vt:lpstr>Test Results</vt:lpstr>
      <vt:lpstr>Test Scripts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k-drews@ti.com</dc:creator>
  <cp:lastModifiedBy>Sreenivasa, Kallikuppa</cp:lastModifiedBy>
  <cp:revision>116</cp:revision>
  <dcterms:created xsi:type="dcterms:W3CDTF">2007-12-19T20:51:45Z</dcterms:created>
  <dcterms:modified xsi:type="dcterms:W3CDTF">2021-09-12T14:37:44Z</dcterms:modified>
</cp:coreProperties>
</file>