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3" r:id="rId2"/>
    <p:sldId id="274" r:id="rId3"/>
    <p:sldId id="275" r:id="rId4"/>
    <p:sldId id="276" r:id="rId5"/>
    <p:sldId id="277" r:id="rId6"/>
    <p:sldId id="278" r:id="rId7"/>
    <p:sldId id="279" r:id="rId8"/>
    <p:sldId id="280" r:id="rId9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52">
          <p15:clr>
            <a:srgbClr val="A4A3A4"/>
          </p15:clr>
        </p15:guide>
        <p15:guide id="2" pos="29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AA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598" autoAdjust="0"/>
  </p:normalViewPr>
  <p:slideViewPr>
    <p:cSldViewPr snapToGrid="0">
      <p:cViewPr varScale="1">
        <p:scale>
          <a:sx n="88" d="100"/>
          <a:sy n="88" d="100"/>
        </p:scale>
        <p:origin x="644" y="64"/>
      </p:cViewPr>
      <p:guideLst>
        <p:guide orient="horz" pos="162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-1512" y="-90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687D7-76F0-8040-93B6-084C7529F854}"/>
              </a:ext>
            </a:extLst>
          </p:cNvPr>
          <p:cNvSpPr txBox="1"/>
          <p:nvPr userDrawn="1"/>
        </p:nvSpPr>
        <p:spPr>
          <a:xfrm>
            <a:off x="4705815" y="47801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3F1F293-7B5B-6248-AEF0-BCB7B73543E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6105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815B5F2-A5A7-1E49-BC30-BA3F7599617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3BA23CF-AA30-4A18-B744-605C3E9DBF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46851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3F1F293-7B5B-6248-AEF0-BCB7B73543E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5" descr="A picture containing drawing, cup&#10;&#10;Description automatically generated">
            <a:extLst>
              <a:ext uri="{FF2B5EF4-FFF2-40B4-BE49-F238E27FC236}">
                <a16:creationId xmlns:a16="http://schemas.microsoft.com/office/drawing/2014/main" id="{7CC34E39-7310-7442-846F-66689DD005D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868" y="4782676"/>
            <a:ext cx="1563597" cy="19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813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67503" y="444279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2663C74-62AB-B64B-BCBB-0866ABE6E2D3}"/>
              </a:ext>
            </a:extLst>
          </p:cNvPr>
          <p:cNvCxnSpPr>
            <a:cxnSpLocks/>
          </p:cNvCxnSpPr>
          <p:nvPr userDrawn="1"/>
        </p:nvCxnSpPr>
        <p:spPr>
          <a:xfrm>
            <a:off x="0" y="4656947"/>
            <a:ext cx="892889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31">
            <a:extLst>
              <a:ext uri="{FF2B5EF4-FFF2-40B4-BE49-F238E27FC236}">
                <a16:creationId xmlns:a16="http://schemas.microsoft.com/office/drawing/2014/main" id="{BBEA79FD-0CFB-464E-959F-0C18C604804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34013" y="4656947"/>
            <a:ext cx="2111375" cy="184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6" r:id="rId2"/>
    <p:sldLayoutId id="2147483735" r:id="rId3"/>
    <p:sldLayoutId id="2147483750" r:id="rId4"/>
    <p:sldLayoutId id="2147483709" r:id="rId5"/>
    <p:sldLayoutId id="2147483711" r:id="rId6"/>
    <p:sldLayoutId id="2147483712" r:id="rId7"/>
    <p:sldLayoutId id="2147483713" r:id="rId8"/>
    <p:sldLayoutId id="2147483715" r:id="rId9"/>
  </p:sldLayoutIdLst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1" fontAlgn="base" hangingPunct="1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1" fontAlgn="base" hangingPunct="1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1" fontAlgn="base" hangingPunct="1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8A065-9139-244A-86CE-7E7BF673FC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How to flash MP430 Launchpad for USB2MDIO compatibility 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BF4BDD6C-DF5D-6045-B8B0-A93D8BE4129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67500" y="4448217"/>
            <a:ext cx="2133600" cy="154782"/>
          </a:xfrm>
        </p:spPr>
        <p:txBody>
          <a:bodyPr/>
          <a:lstStyle/>
          <a:p>
            <a:fld id="{07B5736C-021E-4EDA-A2F9-FF199D20DBA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995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4204B-9DA3-4057-B1A0-4559256B9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Equipment list for flashing MSP430F5529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4D96B-D8B5-4B24-9355-0469384B25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MSP430F5529 Launchpad</a:t>
            </a:r>
          </a:p>
          <a:p>
            <a:pPr lvl="0"/>
            <a:r>
              <a:rPr lang="en-US" dirty="0"/>
              <a:t>1 USB to Micro-USB cable (1 available USB ports on laptop/PC)</a:t>
            </a:r>
          </a:p>
          <a:p>
            <a:pPr lvl="0"/>
            <a:r>
              <a:rPr lang="en-US" dirty="0"/>
              <a:t>3 Female to Female wires</a:t>
            </a:r>
          </a:p>
          <a:p>
            <a:pPr lvl="0"/>
            <a:r>
              <a:rPr lang="en-US" dirty="0" err="1"/>
              <a:t>Uniflash</a:t>
            </a:r>
            <a:endParaRPr lang="en-US" dirty="0"/>
          </a:p>
          <a:p>
            <a:pPr lvl="0"/>
            <a:r>
              <a:rPr lang="en-US" dirty="0"/>
              <a:t>MSP430F5529 firmware text file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13FD83-E6C2-4114-9C31-12573E755B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306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11D2D-28DC-4DC4-940C-B2F8D49AC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775" y="107163"/>
            <a:ext cx="8644436" cy="610791"/>
          </a:xfrm>
        </p:spPr>
        <p:txBody>
          <a:bodyPr/>
          <a:lstStyle/>
          <a:p>
            <a:r>
              <a:rPr lang="en-US" dirty="0"/>
              <a:t>How to flash launchpad – connecting the launchpad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587D9-08FE-46F1-8BEB-9B329D55B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connect USB cable between MSP and laptop</a:t>
            </a:r>
          </a:p>
          <a:p>
            <a:r>
              <a:rPr lang="en-US" dirty="0"/>
              <a:t>Ensure jumpers are connected along middle of launchpad</a:t>
            </a:r>
          </a:p>
          <a:p>
            <a:pPr lvl="1"/>
            <a:r>
              <a:rPr lang="en-US" dirty="0"/>
              <a:t>GND, 5V, 3V3, RXD, TXD, SBWTDIO, SBWTCK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DD2C96-2EE8-4202-9606-07B740BD06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173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9CB7E-7378-42A9-8230-AECA46350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flash launchpad – using </a:t>
            </a:r>
            <a:r>
              <a:rPr lang="en-US" dirty="0" err="1"/>
              <a:t>UniFlash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1DF67-C4E3-48C6-A19A-56D9F5F23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Open </a:t>
            </a:r>
            <a:r>
              <a:rPr lang="en-US" dirty="0" err="1"/>
              <a:t>UniFlash</a:t>
            </a:r>
            <a:endParaRPr lang="en-US" dirty="0"/>
          </a:p>
          <a:p>
            <a:r>
              <a:rPr lang="en-US" dirty="0"/>
              <a:t>Device may be auto-detected under “Detected Devices”</a:t>
            </a:r>
          </a:p>
          <a:p>
            <a:pPr lvl="1"/>
            <a:r>
              <a:rPr lang="en-US" dirty="0"/>
              <a:t>If not, will need to manually configure</a:t>
            </a:r>
          </a:p>
          <a:p>
            <a:pPr lvl="2"/>
            <a:r>
              <a:rPr lang="en-US" dirty="0"/>
              <a:t>Search “F5529” and click “MSP-EXP430F5529LP”</a:t>
            </a:r>
          </a:p>
          <a:p>
            <a:pPr lvl="2"/>
            <a:r>
              <a:rPr lang="en-US" dirty="0"/>
              <a:t>Click “TI MSP430 USB1”</a:t>
            </a:r>
          </a:p>
          <a:p>
            <a:pPr lvl="2"/>
            <a:r>
              <a:rPr lang="en-US" dirty="0"/>
              <a:t>Click Start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BDC6E4-F03B-4216-A29A-E29E7AB6C3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5FFD4E3-982A-4D83-B1F0-EA4075E819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4761" y="2156404"/>
            <a:ext cx="4062548" cy="2363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894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33765-6FAA-4BA4-B525-FDE94B8D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flash launchpad – Script loading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EC3983-FE1A-4DFD-A4DB-2AE4E72B1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Upload script by clicking “Browse” and finding script in repository</a:t>
            </a:r>
          </a:p>
          <a:p>
            <a:pPr lvl="1"/>
            <a:r>
              <a:rPr lang="en-US" dirty="0"/>
              <a:t>In this example, I am using version 3.04 of MSP FW for USB2MDIO</a:t>
            </a:r>
          </a:p>
          <a:p>
            <a:r>
              <a:rPr lang="en-US" dirty="0"/>
              <a:t>Click “Load Image”</a:t>
            </a:r>
          </a:p>
          <a:p>
            <a:r>
              <a:rPr lang="en-US" dirty="0"/>
              <a:t>For first time MSP flashing, there may be a prompt for EZ-FET flashing. Update EZ-FET and MSP flashing will commence shortly thereafter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BB106C-B2A5-400E-BB13-A40B56D5845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5CE789-056A-481B-B880-BF9210D593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93" y="2648932"/>
            <a:ext cx="3162990" cy="179386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1371CAB-0417-4FDC-AC88-C5471638F9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598" y="2709916"/>
            <a:ext cx="3298128" cy="1887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465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DA0E6-9DF1-4690-97B0-CE3CFA026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Successful Flashing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9C56F-D33C-4DB7-9B3B-9A96BB7E5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Once flashed, Console will say “[Success] Program Load completed successfully”</a:t>
            </a:r>
          </a:p>
          <a:p>
            <a:r>
              <a:rPr lang="en-US" dirty="0"/>
              <a:t>Device Manager will show 3 COMs under Port</a:t>
            </a:r>
          </a:p>
          <a:p>
            <a:pPr lvl="1"/>
            <a:r>
              <a:rPr lang="en-US" dirty="0"/>
              <a:t>MSP target device will be label as “USB Serial Device”</a:t>
            </a:r>
          </a:p>
          <a:p>
            <a:pPr lvl="2"/>
            <a:r>
              <a:rPr lang="en-US" dirty="0"/>
              <a:t>Here, it is COM72</a:t>
            </a:r>
          </a:p>
          <a:p>
            <a:r>
              <a:rPr lang="en-US" dirty="0"/>
              <a:t>Note: It has been observed that power cycling Launchpad</a:t>
            </a:r>
          </a:p>
          <a:p>
            <a:pPr marL="0" indent="0">
              <a:buNone/>
            </a:pPr>
            <a:r>
              <a:rPr lang="en-US" dirty="0"/>
              <a:t>   via disconnect/reconnect USB cable also helps if not seen</a:t>
            </a:r>
          </a:p>
          <a:p>
            <a:pPr marL="0" indent="0">
              <a:buNone/>
            </a:pPr>
            <a:r>
              <a:rPr lang="en-US" dirty="0"/>
              <a:t>   immediately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4F3352-E2C9-4DEA-8C3A-E4A34C2B50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FCC627-B047-4F2F-9AEB-77E7846A88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8353" y="1562609"/>
            <a:ext cx="2121343" cy="281178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029FFB0-CA2A-4554-A4FC-CA4310B9D9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9137" y="3270447"/>
            <a:ext cx="4237809" cy="1172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853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8067D-EC5F-43C1-8DCF-FB605C1B0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Launchpad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DB9C8C-E13D-46CA-9726-A58F055A9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Now that launchpad has been flashed, it is time to connect MSP to a PHY</a:t>
            </a:r>
          </a:p>
          <a:p>
            <a:pPr lvl="1"/>
            <a:r>
              <a:rPr lang="en-US" sz="1400" dirty="0"/>
              <a:t>4.1 of MSP = MDC of PHY</a:t>
            </a:r>
          </a:p>
          <a:p>
            <a:pPr lvl="1"/>
            <a:r>
              <a:rPr lang="en-US" sz="1400" dirty="0"/>
              <a:t>4.2 of MSP = MDIO of PHY</a:t>
            </a:r>
          </a:p>
          <a:p>
            <a:pPr lvl="1"/>
            <a:r>
              <a:rPr lang="en-US" sz="1400" dirty="0"/>
              <a:t>GND will also need to be connected</a:t>
            </a:r>
          </a:p>
          <a:p>
            <a:pPr lvl="1"/>
            <a:r>
              <a:rPr lang="en-US" sz="1400" dirty="0"/>
              <a:t>IMPORTANT: Ensure connections are made, then power up PHY, then MSP. FW has logic to scan and “</a:t>
            </a:r>
            <a:r>
              <a:rPr lang="en-US" sz="1400" dirty="0" err="1"/>
              <a:t>softlock</a:t>
            </a:r>
            <a:r>
              <a:rPr lang="en-US" sz="1400" dirty="0"/>
              <a:t>” if PHY doesn’t initially respond</a:t>
            </a:r>
          </a:p>
          <a:p>
            <a:r>
              <a:rPr lang="en-US" sz="1600" dirty="0"/>
              <a:t>Open USB-2-MDIO and configure with “Settings”</a:t>
            </a:r>
          </a:p>
          <a:p>
            <a:pPr lvl="1"/>
            <a:r>
              <a:rPr lang="en-US" sz="1400" dirty="0"/>
              <a:t>Configure COM port to be intended COM port seen in Device Manager (Slide 6)</a:t>
            </a:r>
          </a:p>
          <a:p>
            <a:pPr lvl="1"/>
            <a:r>
              <a:rPr lang="en-US" sz="1400" dirty="0"/>
              <a:t>Baud Rate set to 9600</a:t>
            </a:r>
          </a:p>
          <a:p>
            <a:r>
              <a:rPr lang="en-US" sz="1600" dirty="0"/>
              <a:t>Configure PHY ID to be intended PHY ID</a:t>
            </a:r>
          </a:p>
          <a:p>
            <a:r>
              <a:rPr lang="en-US" sz="1600" dirty="0"/>
              <a:t>To read, enter register value as 4 digit hex value (Must be 4 digits. 0x0 = 0000) and click “Read”</a:t>
            </a:r>
          </a:p>
          <a:p>
            <a:r>
              <a:rPr lang="en-US" sz="1600" dirty="0"/>
              <a:t>To write, enter register value as 4 digit hex value and data value as 4 digit hex value and click “Write”. This will also give an immediate readback of the same register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7B5A64-D871-4723-A9AF-B18EDDD429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974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54FF7-617C-4FBC-8CD4-4805BC429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 flashed MSP – 813EVM-MC example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26CC138-03CE-48DB-8943-CD5BE714B98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Using MSP on board of DP83TC813EVM-MC, DP83TC813 is located on PHY ID 10</a:t>
            </a:r>
          </a:p>
          <a:p>
            <a:r>
              <a:rPr lang="en-US" dirty="0"/>
              <a:t>Reading register 0x1 will give 0x61 for no link, 0x65 for link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97301E-0AB6-4832-AFDA-0922A0C2BC7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B1275A-1327-4F14-9507-F84C77F55E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6519938-45FB-427C-A1E0-C385B436BB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438" y="889398"/>
            <a:ext cx="3733800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412549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2" id="{21DEEB12-3F7F-4BE3-B768-E7C36D2DAFC2}" vid="{F211C862-33B5-4D62-9C83-03F82420E1F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 Selective Disclosure</Template>
  <TotalTime>182</TotalTime>
  <Words>456</Words>
  <Application>Microsoft Office PowerPoint</Application>
  <PresentationFormat>On-screen Show (16:9)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FinalPowerpoint</vt:lpstr>
      <vt:lpstr>How to flash MP430 Launchpad for USB2MDIO compatibility </vt:lpstr>
      <vt:lpstr>Equipment list for flashing MSP430F5529</vt:lpstr>
      <vt:lpstr>How to flash launchpad – connecting the launchpad</vt:lpstr>
      <vt:lpstr>How to flash launchpad – using UniFlash</vt:lpstr>
      <vt:lpstr>How to flash launchpad – Script loading</vt:lpstr>
      <vt:lpstr>Successful Flashing</vt:lpstr>
      <vt:lpstr>Using Launchpad </vt:lpstr>
      <vt:lpstr>Using a flashed MSP – 813EVM-MC example</vt:lpstr>
    </vt:vector>
  </TitlesOfParts>
  <Company>Texas Instruments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flash MSP430 Launchpad for USB2MDIO compatibility</dc:title>
  <dc:creator>Cacho, Gerome</dc:creator>
  <cp:keywords>Selective Disclosure</cp:keywords>
  <cp:lastModifiedBy>Hauser, Shane</cp:lastModifiedBy>
  <cp:revision>13</cp:revision>
  <dcterms:created xsi:type="dcterms:W3CDTF">2023-01-27T21:24:34Z</dcterms:created>
  <dcterms:modified xsi:type="dcterms:W3CDTF">2025-09-24T15:45:20Z</dcterms:modified>
</cp:coreProperties>
</file>