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35"/>
  </p:normalViewPr>
  <p:slideViewPr>
    <p:cSldViewPr snapToGrid="0" snapToObjects="1">
      <p:cViewPr>
        <p:scale>
          <a:sx n="110" d="100"/>
          <a:sy n="110" d="100"/>
        </p:scale>
        <p:origin x="576" y="-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2EE9C1-F154-3B43-AB23-399F884CD16A}" type="datetimeFigureOut">
              <a:rPr lang="en-US" smtClean="0"/>
              <a:t>5/4/18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05D18-236D-8247-882F-C77586BA2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788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3B3C5-4AF8-1B4E-AF0D-1FEED819767B}" type="datetimeFigureOut">
              <a:rPr lang="en-US" smtClean="0"/>
              <a:t>5/4/18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258E-D849-7D41-B815-9EA815259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816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3B3C5-4AF8-1B4E-AF0D-1FEED819767B}" type="datetimeFigureOut">
              <a:rPr lang="en-US" smtClean="0"/>
              <a:t>5/4/18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258E-D849-7D41-B815-9EA815259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284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3B3C5-4AF8-1B4E-AF0D-1FEED819767B}" type="datetimeFigureOut">
              <a:rPr lang="en-US" smtClean="0"/>
              <a:t>5/4/18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258E-D849-7D41-B815-9EA815259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58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3B3C5-4AF8-1B4E-AF0D-1FEED819767B}" type="datetimeFigureOut">
              <a:rPr lang="en-US" smtClean="0"/>
              <a:t>5/4/18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258E-D849-7D41-B815-9EA815259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660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3B3C5-4AF8-1B4E-AF0D-1FEED819767B}" type="datetimeFigureOut">
              <a:rPr lang="en-US" smtClean="0"/>
              <a:t>5/4/18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258E-D849-7D41-B815-9EA815259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131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3B3C5-4AF8-1B4E-AF0D-1FEED819767B}" type="datetimeFigureOut">
              <a:rPr lang="en-US" smtClean="0"/>
              <a:t>5/4/18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258E-D849-7D41-B815-9EA815259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110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3B3C5-4AF8-1B4E-AF0D-1FEED819767B}" type="datetimeFigureOut">
              <a:rPr lang="en-US" smtClean="0"/>
              <a:t>5/4/18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258E-D849-7D41-B815-9EA815259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525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3B3C5-4AF8-1B4E-AF0D-1FEED819767B}" type="datetimeFigureOut">
              <a:rPr lang="en-US" smtClean="0"/>
              <a:t>5/4/18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258E-D849-7D41-B815-9EA815259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929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3B3C5-4AF8-1B4E-AF0D-1FEED819767B}" type="datetimeFigureOut">
              <a:rPr lang="en-US" smtClean="0"/>
              <a:t>5/4/18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258E-D849-7D41-B815-9EA815259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079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3B3C5-4AF8-1B4E-AF0D-1FEED819767B}" type="datetimeFigureOut">
              <a:rPr lang="en-US" smtClean="0"/>
              <a:t>5/4/18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258E-D849-7D41-B815-9EA815259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168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3B3C5-4AF8-1B4E-AF0D-1FEED819767B}" type="datetimeFigureOut">
              <a:rPr lang="en-US" smtClean="0"/>
              <a:t>5/4/18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258E-D849-7D41-B815-9EA815259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243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3B3C5-4AF8-1B4E-AF0D-1FEED819767B}" type="datetimeFigureOut">
              <a:rPr lang="en-US" smtClean="0"/>
              <a:t>5/4/18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6258E-D849-7D41-B815-9EA815259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440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96183" y="1259088"/>
            <a:ext cx="6341806" cy="2826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087899" y="1386906"/>
            <a:ext cx="1563329" cy="26153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561009" y="1681875"/>
            <a:ext cx="314632" cy="20057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910919" y="1701540"/>
            <a:ext cx="314632" cy="20057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7875641" y="2556945"/>
            <a:ext cx="2035278" cy="344130"/>
          </a:xfrm>
          <a:custGeom>
            <a:avLst/>
            <a:gdLst>
              <a:gd name="connsiteX0" fmla="*/ 0 w 2112790"/>
              <a:gd name="connsiteY0" fmla="*/ 506282 h 535846"/>
              <a:gd name="connsiteX1" fmla="*/ 727587 w 2112790"/>
              <a:gd name="connsiteY1" fmla="*/ 63831 h 535846"/>
              <a:gd name="connsiteX2" fmla="*/ 1494503 w 2112790"/>
              <a:gd name="connsiteY2" fmla="*/ 535779 h 535846"/>
              <a:gd name="connsiteX3" fmla="*/ 2074606 w 2112790"/>
              <a:gd name="connsiteY3" fmla="*/ 24502 h 535846"/>
              <a:gd name="connsiteX4" fmla="*/ 2054942 w 2112790"/>
              <a:gd name="connsiteY4" fmla="*/ 73663 h 535846"/>
              <a:gd name="connsiteX5" fmla="*/ 2035277 w 2112790"/>
              <a:gd name="connsiteY5" fmla="*/ 4837 h 535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12790" h="535846">
                <a:moveTo>
                  <a:pt x="0" y="506282"/>
                </a:moveTo>
                <a:cubicBezTo>
                  <a:pt x="239251" y="282598"/>
                  <a:pt x="478503" y="58915"/>
                  <a:pt x="727587" y="63831"/>
                </a:cubicBezTo>
                <a:cubicBezTo>
                  <a:pt x="976671" y="68747"/>
                  <a:pt x="1270000" y="542334"/>
                  <a:pt x="1494503" y="535779"/>
                </a:cubicBezTo>
                <a:cubicBezTo>
                  <a:pt x="1719006" y="529224"/>
                  <a:pt x="1981200" y="101521"/>
                  <a:pt x="2074606" y="24502"/>
                </a:cubicBezTo>
                <a:cubicBezTo>
                  <a:pt x="2168012" y="-52517"/>
                  <a:pt x="2061497" y="76940"/>
                  <a:pt x="2054942" y="73663"/>
                </a:cubicBezTo>
                <a:cubicBezTo>
                  <a:pt x="2048387" y="70385"/>
                  <a:pt x="2035277" y="4837"/>
                  <a:pt x="2035277" y="4837"/>
                </a:cubicBez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858299" y="2094830"/>
            <a:ext cx="698090" cy="1160206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579800" y="1585304"/>
            <a:ext cx="11236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 smtClean="0"/>
              <a:t>USB 3.1 Host</a:t>
            </a:r>
          </a:p>
          <a:p>
            <a:r>
              <a:rPr lang="nb-NO" sz="1400" dirty="0" smtClean="0"/>
              <a:t>TUSB7340</a:t>
            </a:r>
            <a:endParaRPr lang="en-US" sz="1400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2556389" y="2370133"/>
            <a:ext cx="500462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 flipV="1">
            <a:off x="2556389" y="2999397"/>
            <a:ext cx="5004620" cy="19665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10751604" y="2060419"/>
            <a:ext cx="698090" cy="1160206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10279626" y="902147"/>
            <a:ext cx="8969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Device</a:t>
            </a:r>
            <a:endParaRPr lang="en-US" sz="20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3982067" y="702893"/>
            <a:ext cx="9462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System</a:t>
            </a:r>
            <a:endParaRPr lang="en-US" sz="20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8356669" y="3040024"/>
            <a:ext cx="11125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 meter</a:t>
            </a:r>
          </a:p>
          <a:p>
            <a:r>
              <a:rPr lang="en-US" dirty="0" smtClean="0"/>
              <a:t>USB cable</a:t>
            </a:r>
            <a:endParaRPr lang="en-US" dirty="0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10247688" y="2370133"/>
            <a:ext cx="503916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10225551" y="3023982"/>
            <a:ext cx="506367" cy="9827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2556389" y="3686355"/>
            <a:ext cx="4977584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842392" y="3701103"/>
            <a:ext cx="13907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Total = 40”-45” FR4</a:t>
            </a:r>
            <a:endParaRPr lang="en-US" sz="1200" dirty="0"/>
          </a:p>
        </p:txBody>
      </p:sp>
      <p:sp>
        <p:nvSpPr>
          <p:cNvPr id="45" name="TextBox 44"/>
          <p:cNvSpPr txBox="1"/>
          <p:nvPr/>
        </p:nvSpPr>
        <p:spPr>
          <a:xfrm>
            <a:off x="3905743" y="1722954"/>
            <a:ext cx="4058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40”</a:t>
            </a:r>
            <a:endParaRPr lang="en-US" sz="1200" dirty="0"/>
          </a:p>
        </p:txBody>
      </p:sp>
      <p:sp>
        <p:nvSpPr>
          <p:cNvPr id="46" name="TextBox 45"/>
          <p:cNvSpPr txBox="1"/>
          <p:nvPr/>
        </p:nvSpPr>
        <p:spPr>
          <a:xfrm>
            <a:off x="6373745" y="1730010"/>
            <a:ext cx="4042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&lt;4”</a:t>
            </a:r>
            <a:endParaRPr lang="en-US" sz="1200" dirty="0"/>
          </a:p>
        </p:txBody>
      </p:sp>
      <p:sp>
        <p:nvSpPr>
          <p:cNvPr id="47" name="Rectangle 46"/>
          <p:cNvSpPr/>
          <p:nvPr/>
        </p:nvSpPr>
        <p:spPr>
          <a:xfrm>
            <a:off x="5309419" y="2108524"/>
            <a:ext cx="334297" cy="1072770"/>
          </a:xfrm>
          <a:prstGeom prst="rect">
            <a:avLst/>
          </a:prstGeom>
          <a:solidFill>
            <a:schemeClr val="accent4"/>
          </a:solidFill>
          <a:ln w="28575"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6631860" y="2093778"/>
            <a:ext cx="334297" cy="1072770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7101664" y="2011254"/>
            <a:ext cx="4042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smtClean="0">
                <a:solidFill>
                  <a:schemeClr val="bg2">
                    <a:lumMod val="50000"/>
                  </a:schemeClr>
                </a:solidFill>
              </a:rPr>
              <a:t>&lt;4”</a:t>
            </a:r>
            <a:endParaRPr lang="en-US" sz="1200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2583425" y="1954636"/>
            <a:ext cx="2627674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5597416" y="1954636"/>
            <a:ext cx="1955391" cy="640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5084713" y="3224430"/>
            <a:ext cx="81464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Repeater 1</a:t>
            </a:r>
            <a:endParaRPr lang="en-US" sz="1050" dirty="0"/>
          </a:p>
        </p:txBody>
      </p:sp>
      <p:sp>
        <p:nvSpPr>
          <p:cNvPr id="61" name="TextBox 60"/>
          <p:cNvSpPr txBox="1"/>
          <p:nvPr/>
        </p:nvSpPr>
        <p:spPr>
          <a:xfrm>
            <a:off x="6446482" y="3219516"/>
            <a:ext cx="87876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Repeater 2 ?</a:t>
            </a:r>
            <a:endParaRPr lang="en-US" sz="1050" dirty="0"/>
          </a:p>
        </p:txBody>
      </p:sp>
      <p:sp>
        <p:nvSpPr>
          <p:cNvPr id="67" name="TextBox 66"/>
          <p:cNvSpPr txBox="1"/>
          <p:nvPr/>
        </p:nvSpPr>
        <p:spPr>
          <a:xfrm>
            <a:off x="10262743" y="2065333"/>
            <a:ext cx="4042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smtClean="0"/>
              <a:t>&lt;4”</a:t>
            </a:r>
            <a:endParaRPr lang="en-US" sz="1200" dirty="0"/>
          </a:p>
        </p:txBody>
      </p:sp>
      <p:sp>
        <p:nvSpPr>
          <p:cNvPr id="68" name="TextBox 67"/>
          <p:cNvSpPr txBox="1"/>
          <p:nvPr/>
        </p:nvSpPr>
        <p:spPr>
          <a:xfrm>
            <a:off x="4842392" y="4139093"/>
            <a:ext cx="226055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Repeater: SN65LVPE512A or  </a:t>
            </a:r>
            <a:r>
              <a:rPr lang="en-US" sz="1000" dirty="0"/>
              <a:t>TUSB522P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1300848" y="4390234"/>
            <a:ext cx="1030682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Questions to TI: </a:t>
            </a:r>
          </a:p>
          <a:p>
            <a:pPr marL="342900" indent="-342900">
              <a:buAutoNum type="arabicParenR"/>
            </a:pPr>
            <a:r>
              <a:rPr lang="en-US" sz="1200" dirty="0" smtClean="0"/>
              <a:t>Cable side: One repeater #1 is strong enough to drive 4” FR4 + 3m USB 3 cable + 4” FR4? Should be Okay.</a:t>
            </a:r>
          </a:p>
          <a:p>
            <a:pPr marL="342900" indent="-342900">
              <a:buAutoNum type="arabicParenR"/>
            </a:pPr>
            <a:r>
              <a:rPr lang="en-US" sz="1200" dirty="0" smtClean="0"/>
              <a:t>Host side: Both TUSB7340 and Repeater 1 is able to drive 40” FR4 + 2 connectors? 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Repeater may be okay but Host may not.</a:t>
            </a:r>
          </a:p>
          <a:p>
            <a:pPr marL="342900" indent="-342900">
              <a:buAutoNum type="arabicParenR"/>
            </a:pPr>
            <a:r>
              <a:rPr lang="en-US" sz="1200" dirty="0" smtClean="0"/>
              <a:t>If answer to questions 2 is “NO”, a second repeater should be added next to the cable connector and place the repeater 1 closer to TUSB7340, but when there are two repeaters added in cascade it is leading to another concern or question,  Is it  electrically okay to have 2 repeaters in a series?    </a:t>
            </a:r>
          </a:p>
          <a:p>
            <a:pPr marL="342900" indent="-342900">
              <a:buAutoNum type="arabicParenR"/>
            </a:pPr>
            <a:endParaRPr lang="en-US" sz="1200" dirty="0"/>
          </a:p>
          <a:p>
            <a:pPr marL="342900" indent="-342900">
              <a:buAutoNum type="arabicParenR"/>
            </a:pPr>
            <a:r>
              <a:rPr lang="en-US" sz="1200" dirty="0" smtClean="0"/>
              <a:t>If TI has a better idea or solution, please share with us. Thanks,      </a:t>
            </a:r>
            <a:endParaRPr lang="en-US" sz="1200" dirty="0"/>
          </a:p>
        </p:txBody>
      </p:sp>
      <p:sp>
        <p:nvSpPr>
          <p:cNvPr id="70" name="Rectangle 69"/>
          <p:cNvSpPr/>
          <p:nvPr/>
        </p:nvSpPr>
        <p:spPr>
          <a:xfrm>
            <a:off x="4412174" y="1475924"/>
            <a:ext cx="221050" cy="23553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3552855" y="1480405"/>
            <a:ext cx="221050" cy="23553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2499315" y="4126705"/>
            <a:ext cx="107753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Card connectors</a:t>
            </a:r>
            <a:endParaRPr lang="en-US" sz="1050" dirty="0"/>
          </a:p>
        </p:txBody>
      </p:sp>
      <p:cxnSp>
        <p:nvCxnSpPr>
          <p:cNvPr id="74" name="Straight Arrow Connector 73"/>
          <p:cNvCxnSpPr>
            <a:endCxn id="71" idx="2"/>
          </p:cNvCxnSpPr>
          <p:nvPr/>
        </p:nvCxnSpPr>
        <p:spPr>
          <a:xfrm flipV="1">
            <a:off x="3426379" y="3835737"/>
            <a:ext cx="237001" cy="4295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72" idx="3"/>
          </p:cNvCxnSpPr>
          <p:nvPr/>
        </p:nvCxnSpPr>
        <p:spPr>
          <a:xfrm flipV="1">
            <a:off x="3576854" y="3831257"/>
            <a:ext cx="739965" cy="4224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3663380" y="1297852"/>
            <a:ext cx="0" cy="2826775"/>
          </a:xfrm>
          <a:prstGeom prst="line">
            <a:avLst/>
          </a:prstGeom>
          <a:ln w="381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4529790" y="1267607"/>
            <a:ext cx="0" cy="2826775"/>
          </a:xfrm>
          <a:prstGeom prst="line">
            <a:avLst/>
          </a:prstGeom>
          <a:ln w="381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59581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1591</TotalTime>
  <Words>176</Words>
  <Application>Microsoft Macintosh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33</cp:revision>
  <dcterms:created xsi:type="dcterms:W3CDTF">2018-05-03T19:37:57Z</dcterms:created>
  <dcterms:modified xsi:type="dcterms:W3CDTF">2018-05-04T22:14:24Z</dcterms:modified>
</cp:coreProperties>
</file>