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6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5A8006-B75F-4637-B1CD-CBCB0E325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4134EBD-2B37-48CE-86EB-0ACC71AF6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B17A3C-DEB4-4F63-B689-935DC384C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BD95-03DF-4589-810E-88C2A70ACF38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9E0BA8-6CD4-43D1-B4C8-3C9C3B541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B2E6DF-F134-4D03-809F-7EC1E9F03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1A1-533F-4E18-A11A-40518845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62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765380-F65F-4E97-9C97-0F4992B8F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7D7D0B5-DAEB-453A-BCB2-EBB236A91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C10465-2C99-4A06-A8D9-6595E1BED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BD95-03DF-4589-810E-88C2A70ACF38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D20CD3-0457-4DE4-A800-F1F338E94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00C147-8F68-42AB-A368-B2993DA11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1A1-533F-4E18-A11A-40518845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92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31BBF46-7F93-4E6E-B3D8-C6D34C3C2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710A17C-243D-45C2-8213-729D73B89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27EF73-A430-48CF-A86A-F7142BF97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BD95-03DF-4589-810E-88C2A70ACF38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79CEF4-6691-4FB4-9ED0-C5A98AA39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7F03B6-0B53-465D-8E2A-16D21A9E0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1A1-533F-4E18-A11A-40518845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82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7890DC-4310-41D9-ADD7-D493B156C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3B565C-C119-443C-B0FF-5A4F9E6E7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28286E-B34D-4E31-8F86-BCE6DD262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BD95-03DF-4589-810E-88C2A70ACF38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8E563F-C2E6-41F8-BA08-F18E3FC3B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0FDA9A-0E67-4C57-B920-ABEB0A823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1A1-533F-4E18-A11A-40518845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39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FDA66F-D062-4106-B767-B585BFF38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420E11-ED71-41DD-AD66-FB1416144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75484C-CFDA-4F76-9396-4191A5602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BD95-03DF-4589-810E-88C2A70ACF38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9EFA4A-1DB0-4EB4-99B8-E00AEDB07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4CB62A-4E27-4B49-A1A7-1ED6C46AA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1A1-533F-4E18-A11A-40518845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61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043ABD-D4D2-4F01-B1A5-F31509A0B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514B3B-E76F-4F99-8B3C-44EE743CBB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D7C5783-E026-4A28-A892-CDEA0F429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6B1B1B9-A5B0-4C40-A11C-130E02578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BD95-03DF-4589-810E-88C2A70ACF38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7A9B6D-FA49-496E-BDAE-7C1B054F8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1F71E4-5C6D-4E2B-8B9C-7FC9AC80B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1A1-533F-4E18-A11A-40518845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4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6DB9A1-172C-4175-BC85-3CB273137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D43D85-45E6-4B9B-A963-167C970C0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4A034B2-68E2-4BEB-B3EF-2EB0442D6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F1A2818-CDE0-4399-9048-88EB9E737F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633281D-F150-4E3B-808E-A6BB3F839B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E2414B7-6D10-4BC0-B6E9-FCA9ECBB5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BD95-03DF-4589-810E-88C2A70ACF38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37D975-85C8-4CF3-B4B5-10BC3017A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3796C93-D317-4801-956C-6E4DDEB13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1A1-533F-4E18-A11A-40518845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83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0B5141-6496-42F9-857C-FF3F62D7D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11515F1-CE4A-43BD-97BC-DC8553131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BD95-03DF-4589-810E-88C2A70ACF38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1087FDB-F839-4BC5-A289-DB4F4FEA1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033ED88-58E9-4B2C-8AF0-DA99F3C7B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1A1-533F-4E18-A11A-40518845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04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EBAE9C5-719C-48D8-A846-E7EF162B8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BD95-03DF-4589-810E-88C2A70ACF38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581A597-1126-43C7-868C-C470EDA0C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4EBC1D7-8A41-4C35-83D3-107A39B7A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1A1-533F-4E18-A11A-40518845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06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69CA8E-402F-454D-95F4-6834BD800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BB9C2B-577A-4D46-B428-E2E385AB9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116E53F-9731-4045-8D04-BBB59A714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700D14-51B0-47D8-859D-50EAB082B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BD95-03DF-4589-810E-88C2A70ACF38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26BDAFD-8A12-4C03-9730-8E25CB59D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5DADC5-4FD6-4AEE-9A3F-6007CE701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1A1-533F-4E18-A11A-40518845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08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68F1CA-BA45-42E9-8BCA-BA4E1A58C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A8CE357-EA87-4EAC-8C2B-D517284EFE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08B5B1C-DF67-40DC-88F8-C7294F5DF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DC5356-8AA0-4BC0-9F86-DF6E3AD48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BD95-03DF-4589-810E-88C2A70ACF38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36CA7B5-21CD-4A10-8264-BDDC36EB5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D84E4E5-9F1F-41B9-9CA8-FFE379EDD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61A1-533F-4E18-A11A-40518845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250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18E0570-CC86-40E4-9F85-943B07865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339FE83-393A-4819-8C13-5D7488A54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2EA7A7-B978-4EA4-9FF9-ABE098C6D9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9BD95-03DF-4589-810E-88C2A70ACF38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ECEC67-AB99-4AAA-BFAD-D0884B358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C43C30-A49D-47D0-92B7-D1456CF97F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E61A1-533F-4E18-A11A-40518845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21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40B231F4-FA5F-4F76-95F3-02194083F8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017" y="0"/>
            <a:ext cx="94879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18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TED ECE2 Ishii Yohei</dc:creator>
  <cp:lastModifiedBy>TED ECE2 Ishii Yohei</cp:lastModifiedBy>
  <cp:revision>2</cp:revision>
  <dcterms:created xsi:type="dcterms:W3CDTF">2020-03-25T09:00:43Z</dcterms:created>
  <dcterms:modified xsi:type="dcterms:W3CDTF">2020-03-25T09:19:12Z</dcterms:modified>
</cp:coreProperties>
</file>