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>
        <p:scale>
          <a:sx n="80" d="100"/>
          <a:sy n="80" d="100"/>
        </p:scale>
        <p:origin x="74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8FFE-C3B6-5CE7-4DD9-6E198DCBF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386E2-5DF2-EE96-5DC3-3B3133FCA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1B88D-00B9-0DA4-5CEE-F6C683FA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92E7-4645-2AA1-FD2F-EE144824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D18-09E6-754F-6D95-A7D75C91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A20D-2B61-C35E-9A9A-F86C9CE2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11F0E-5D2A-CBF1-9281-ED4F653EF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0C82-2C4F-0F0F-E425-037D03A5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9BF6A-0524-9AC4-0579-E0383601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1E5D5-0B7A-526E-7B94-FDDDF43B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1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D45D1D-07E3-250A-7DE2-3DFF4A98E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785C1-0E6A-2E12-12E7-19BB8F557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0244-083F-207E-F030-8454FA54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E0D6C-D23D-5498-11AD-86E05D01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1B379-D4FC-9B58-18F9-75DC07A9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2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0D23-8F5B-831A-E449-7562706E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7D42-DE3B-1565-04A9-A5EE1B895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08DB0-4B3A-5783-8EBB-6047D503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C7DCE-791F-0B0D-8859-11FB5A6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C9930-A328-7FBB-ED71-2D560303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7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1EC9-FF98-37D3-3A29-0FE8F12E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F7660-159F-9324-9414-87CD1106B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590DB-DD78-C560-4F38-1603FF18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CCACB-70BD-17A0-8399-6D5FE701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9C178-7646-6EA5-BFC8-40C52EC0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1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635B-5B66-A039-A799-2B96CBA7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C39B7-19A1-B9F4-5DA3-AD2DB0FB08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E9258-3FF2-DF19-D419-ED72C9E93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2EE86-51C4-799A-A5F0-FD9B539B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E1ABC-3737-0604-537F-4469CF7B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F2246-9EAB-26F6-86CC-347B3773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5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EFFC-87D0-31CC-2F63-897D40BA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0E06D-104A-C93F-C44E-4CD13E4B3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FBEE7-BCF5-18C6-DD83-17FD43E5F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B1FAB-3222-0E6B-92E1-5A15C6CCC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E6F3F-FBA1-4ACD-ACCE-39FD12F8D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3CDC8D-0CB8-6367-7602-485936DF1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8EB59-1CE5-01BE-D019-19702917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18EB3E-E5A3-C090-654A-1D0197B8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8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C3BD-703A-F813-B4BD-AABC005EC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C5175-32B8-1806-E595-B0DC347B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2AF6E-EAD9-E591-3503-C481DCC9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AD693-4A5B-C862-4BD6-85345A45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0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89C6C-4915-6C48-1328-6209E845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5A9FF-331B-60DF-07E6-896AB52F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29FB5-1162-747A-9CA9-E747FF619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6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ECCB-18AC-B60B-A30F-93F5BE5A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CF468-5F09-75F1-8180-A1B903856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F8D51-295F-69A3-137E-4F9822377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7739E-8754-FC3B-3D61-5F3CD772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ACCD9-F3D9-A015-CB3F-ED5CDDB9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FB9C7-ACA6-CF6C-4E0B-E9AD6237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3045-61C3-BE7B-BC69-CB888544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30329-EAC1-6F8E-31A4-38F49A7DA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37DCE-761F-C99E-DF95-1B1BC3B59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AFD98-885E-C4FA-3166-9F5E5E62F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9E76F-ABCF-604F-D1F2-6E378A00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0B267-8563-66FD-8048-E19BA56B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0EDC7-098E-F167-52ED-C45FDFF1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4FA9D-546B-E706-28F5-BED623B5C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1DC3F-D440-20C7-BDF5-8F3720E7C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FEA00D-65E6-4AD1-AA13-9CFB9FD436B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0EBA7-CCF5-6F55-FD4E-2A78241C2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D4AB9-2B41-1F93-02EA-C67249B4E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002A3-05F0-4E17-ACF2-9FFDA1FE3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84BC1-6505-55E9-6A84-2CA75E44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22" y="3062502"/>
            <a:ext cx="4911232" cy="3588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67CE5-0CC7-2EBB-B957-137C623B4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1" y="3062501"/>
            <a:ext cx="4995506" cy="3588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C8BA-4C54-2418-AD88-4D567DCFD236}"/>
              </a:ext>
            </a:extLst>
          </p:cNvPr>
          <p:cNvSpPr txBox="1"/>
          <p:nvPr/>
        </p:nvSpPr>
        <p:spPr>
          <a:xfrm>
            <a:off x="604839" y="2693170"/>
            <a:ext cx="262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and L2 move to 6.2nH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A8902-ED34-64B8-0AD2-342DD46A2AA3}"/>
              </a:ext>
            </a:extLst>
          </p:cNvPr>
          <p:cNvSpPr txBox="1"/>
          <p:nvPr/>
        </p:nvSpPr>
        <p:spPr>
          <a:xfrm>
            <a:off x="7462838" y="2602682"/>
            <a:ext cx="262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L1 and L2 move to </a:t>
            </a:r>
            <a:r>
              <a:rPr lang="en-US" dirty="0"/>
              <a:t>3.6nH</a:t>
            </a:r>
          </a:p>
        </p:txBody>
      </p:sp>
      <p:pic>
        <p:nvPicPr>
          <p:cNvPr id="1026" name="id-EB2B5C27-49A7-4496-868A-F5C7B68540AD" descr="image.png">
            <a:extLst>
              <a:ext uri="{FF2B5EF4-FFF2-40B4-BE49-F238E27FC236}">
                <a16:creationId xmlns:a16="http://schemas.microsoft.com/office/drawing/2014/main" id="{0C685927-6590-4FAD-969C-6138E88A0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84641"/>
            <a:ext cx="5994121" cy="227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F7B3933-0154-E3F8-529A-F5E562FC54B7}"/>
              </a:ext>
            </a:extLst>
          </p:cNvPr>
          <p:cNvSpPr/>
          <p:nvPr/>
        </p:nvSpPr>
        <p:spPr>
          <a:xfrm>
            <a:off x="2224088" y="3800475"/>
            <a:ext cx="533400" cy="4143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CCA52B-6C3C-8955-08E6-3944817BE08F}"/>
              </a:ext>
            </a:extLst>
          </p:cNvPr>
          <p:cNvSpPr/>
          <p:nvPr/>
        </p:nvSpPr>
        <p:spPr>
          <a:xfrm>
            <a:off x="2181225" y="5495925"/>
            <a:ext cx="533400" cy="4143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1B93BC-CCD4-D28A-8584-520133FAD517}"/>
              </a:ext>
            </a:extLst>
          </p:cNvPr>
          <p:cNvSpPr/>
          <p:nvPr/>
        </p:nvSpPr>
        <p:spPr>
          <a:xfrm>
            <a:off x="8820150" y="5495925"/>
            <a:ext cx="533400" cy="4143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75D91E-2973-08AF-AA53-852FEF1CE449}"/>
              </a:ext>
            </a:extLst>
          </p:cNvPr>
          <p:cNvSpPr/>
          <p:nvPr/>
        </p:nvSpPr>
        <p:spPr>
          <a:xfrm>
            <a:off x="8793689" y="3800475"/>
            <a:ext cx="533400" cy="4143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259E0A-5D40-E60A-3574-8C3FCFCBA66F}"/>
              </a:ext>
            </a:extLst>
          </p:cNvPr>
          <p:cNvSpPr txBox="1"/>
          <p:nvPr/>
        </p:nvSpPr>
        <p:spPr>
          <a:xfrm>
            <a:off x="3552158" y="2276158"/>
            <a:ext cx="563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Jitter RMS would be better if change to smaller inductor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87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d-EB2B5C27-49A7-4496-868A-F5C7B68540AD" descr="image.png">
            <a:extLst>
              <a:ext uri="{FF2B5EF4-FFF2-40B4-BE49-F238E27FC236}">
                <a16:creationId xmlns:a16="http://schemas.microsoft.com/office/drawing/2014/main" id="{EB85A82D-136A-D503-FBC4-B3300EEE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127491"/>
            <a:ext cx="5994121" cy="227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0D54C0-C809-4FD5-2FCD-7CE1C153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719388"/>
            <a:ext cx="5426211" cy="4023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AB4BC-741E-148C-1F08-DB2239706C1B}"/>
              </a:ext>
            </a:extLst>
          </p:cNvPr>
          <p:cNvSpPr txBox="1"/>
          <p:nvPr/>
        </p:nvSpPr>
        <p:spPr>
          <a:xfrm>
            <a:off x="410110" y="2350056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and L2 </a:t>
            </a:r>
            <a:r>
              <a:rPr lang="en-US" altLang="zh-TW" dirty="0"/>
              <a:t>=</a:t>
            </a:r>
            <a:r>
              <a:rPr lang="en-US" dirty="0"/>
              <a:t> 12nH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C14F7-EA91-3B43-AC5E-F91C58C19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75" y="2642055"/>
            <a:ext cx="5577835" cy="4023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697188-4FAF-77A2-816F-64D71B1F01B5}"/>
              </a:ext>
            </a:extLst>
          </p:cNvPr>
          <p:cNvSpPr txBox="1"/>
          <p:nvPr/>
        </p:nvSpPr>
        <p:spPr>
          <a:xfrm>
            <a:off x="6163210" y="2216683"/>
            <a:ext cx="332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and L2 </a:t>
            </a:r>
            <a:r>
              <a:rPr lang="en-US" altLang="zh-TW" dirty="0"/>
              <a:t>=</a:t>
            </a:r>
            <a:r>
              <a:rPr lang="en-US" dirty="0"/>
              <a:t> 0nH , short together</a:t>
            </a:r>
          </a:p>
        </p:txBody>
      </p:sp>
    </p:spTree>
    <p:extLst>
      <p:ext uri="{BB962C8B-B14F-4D97-AF65-F5344CB8AC3E}">
        <p14:creationId xmlns:p14="http://schemas.microsoft.com/office/powerpoint/2010/main" val="4024863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35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>Texas Instruments,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Chan, Roy</dc:creator>
  <cp:lastModifiedBy>Chan, Roy</cp:lastModifiedBy>
  <cp:revision>1</cp:revision>
  <dcterms:created xsi:type="dcterms:W3CDTF">2026-01-30T02:08:02Z</dcterms:created>
  <dcterms:modified xsi:type="dcterms:W3CDTF">2026-01-30T02:25:44Z</dcterms:modified>
</cp:coreProperties>
</file>