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66792" y="751772"/>
            <a:ext cx="9001008" cy="5887506"/>
            <a:chOff x="-1371600" y="126460"/>
            <a:chExt cx="10058400" cy="6579140"/>
          </a:xfrm>
        </p:grpSpPr>
        <p:sp>
          <p:nvSpPr>
            <p:cNvPr id="5" name="Rounded Rectangle 4"/>
            <p:cNvSpPr/>
            <p:nvPr/>
          </p:nvSpPr>
          <p:spPr>
            <a:xfrm>
              <a:off x="4988668" y="126460"/>
              <a:ext cx="1371600" cy="78794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TPD142</a:t>
              </a:r>
              <a:endParaRPr lang="en-US" sz="160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-1371600" y="5219700"/>
              <a:ext cx="1629382" cy="1219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DP </a:t>
              </a:r>
              <a:r>
                <a:rPr lang="en-US" sz="1600" dirty="0" err="1" smtClean="0"/>
                <a:t>Input/Output</a:t>
              </a:r>
              <a:endParaRPr lang="en-US" sz="16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233791" y="4953000"/>
              <a:ext cx="914400" cy="1752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Type-C</a:t>
              </a:r>
            </a:p>
            <a:p>
              <a:pPr algn="ctr"/>
              <a:r>
                <a:rPr lang="en-US" sz="1600" dirty="0" smtClean="0"/>
                <a:t>Conn</a:t>
              </a:r>
              <a:endParaRPr lang="en-US" sz="16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985426" y="5219700"/>
              <a:ext cx="1371600" cy="1219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HD3SS460</a:t>
              </a:r>
              <a:endParaRPr lang="en-US" sz="16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85426" y="1524000"/>
              <a:ext cx="1371600" cy="1219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HD3SS214</a:t>
              </a:r>
              <a:endParaRPr lang="en-US" sz="1600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6367565" y="6172200"/>
              <a:ext cx="947635" cy="0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477000" y="5829300"/>
              <a:ext cx="838200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U3</a:t>
              </a:r>
              <a:endParaRPr lang="en-US" sz="16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6357026" y="2226332"/>
              <a:ext cx="95817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ounded Rectangle 12"/>
            <p:cNvSpPr/>
            <p:nvPr/>
          </p:nvSpPr>
          <p:spPr>
            <a:xfrm>
              <a:off x="7315200" y="1752600"/>
              <a:ext cx="1371600" cy="472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CPU</a:t>
              </a:r>
              <a:endParaRPr lang="en-US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12340" y="4717018"/>
              <a:ext cx="838200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DP</a:t>
              </a:r>
              <a:endParaRPr lang="en-US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84296" y="1890728"/>
              <a:ext cx="838200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 smtClean="0"/>
                <a:t>eDP</a:t>
              </a:r>
              <a:endParaRPr lang="en-US" sz="1600" dirty="0"/>
            </a:p>
          </p:txBody>
        </p:sp>
        <p:cxnSp>
          <p:nvCxnSpPr>
            <p:cNvPr id="16" name="Straight Arrow Connector 15"/>
            <p:cNvCxnSpPr>
              <a:stCxn id="7" idx="3"/>
            </p:cNvCxnSpPr>
            <p:nvPr/>
          </p:nvCxnSpPr>
          <p:spPr>
            <a:xfrm>
              <a:off x="2148191" y="5829300"/>
              <a:ext cx="976009" cy="0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3"/>
              <a:endCxn id="7" idx="1"/>
            </p:cNvCxnSpPr>
            <p:nvPr/>
          </p:nvCxnSpPr>
          <p:spPr>
            <a:xfrm>
              <a:off x="257782" y="5829300"/>
              <a:ext cx="976009" cy="0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217093" y="5459968"/>
              <a:ext cx="921697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DP/U3</a:t>
              </a:r>
              <a:endParaRPr lang="en-US" sz="1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6686" y="5441483"/>
              <a:ext cx="907106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DP/U3</a:t>
              </a:r>
              <a:endParaRPr lang="en-US" sz="16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953000" y="3352800"/>
              <a:ext cx="1371600" cy="1219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HD3SS214</a:t>
              </a:r>
              <a:endParaRPr lang="en-US" sz="1600" dirty="0"/>
            </a:p>
          </p:txBody>
        </p:sp>
        <p:cxnSp>
          <p:nvCxnSpPr>
            <p:cNvPr id="21" name="Straight Arrow Connector 20"/>
            <p:cNvCxnSpPr>
              <a:endCxn id="20" idx="3"/>
            </p:cNvCxnSpPr>
            <p:nvPr/>
          </p:nvCxnSpPr>
          <p:spPr>
            <a:xfrm flipH="1">
              <a:off x="6324600" y="3962400"/>
              <a:ext cx="95817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451870" y="3581400"/>
              <a:ext cx="838200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DP</a:t>
              </a:r>
              <a:endParaRPr lang="en-US" sz="1600" dirty="0"/>
            </a:p>
          </p:txBody>
        </p:sp>
        <p:cxnSp>
          <p:nvCxnSpPr>
            <p:cNvPr id="23" name="Straight Arrow Connector 22"/>
            <p:cNvCxnSpPr>
              <a:stCxn id="9" idx="0"/>
              <a:endCxn id="5" idx="2"/>
            </p:cNvCxnSpPr>
            <p:nvPr/>
          </p:nvCxnSpPr>
          <p:spPr>
            <a:xfrm flipV="1">
              <a:off x="5671226" y="914400"/>
              <a:ext cx="3242" cy="609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5674468" y="2743200"/>
              <a:ext cx="3242" cy="6096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0" idx="2"/>
              <a:endCxn id="8" idx="0"/>
            </p:cNvCxnSpPr>
            <p:nvPr/>
          </p:nvCxnSpPr>
          <p:spPr>
            <a:xfrm>
              <a:off x="5638800" y="4572000"/>
              <a:ext cx="32426" cy="647700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ed Rectangle 25"/>
            <p:cNvSpPr/>
            <p:nvPr/>
          </p:nvSpPr>
          <p:spPr>
            <a:xfrm>
              <a:off x="3138791" y="4953000"/>
              <a:ext cx="914400" cy="1752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TUSB544</a:t>
              </a:r>
              <a:endParaRPr lang="en-US" sz="1600" dirty="0"/>
            </a:p>
          </p:txBody>
        </p:sp>
        <p:cxnSp>
          <p:nvCxnSpPr>
            <p:cNvPr id="27" name="Straight Arrow Connector 26"/>
            <p:cNvCxnSpPr>
              <a:stCxn id="26" idx="3"/>
            </p:cNvCxnSpPr>
            <p:nvPr/>
          </p:nvCxnSpPr>
          <p:spPr>
            <a:xfrm>
              <a:off x="4053191" y="5829300"/>
              <a:ext cx="976009" cy="0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122094" y="5459968"/>
              <a:ext cx="907105" cy="378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DP/U3</a:t>
              </a:r>
              <a:endParaRPr lang="en-US" sz="16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910191" y="126460"/>
              <a:ext cx="1371600" cy="78794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LCD Panel</a:t>
              </a:r>
              <a:endParaRPr lang="en-US" sz="1600" dirty="0"/>
            </a:p>
          </p:txBody>
        </p:sp>
        <p:cxnSp>
          <p:nvCxnSpPr>
            <p:cNvPr id="30" name="Straight Arrow Connector 29"/>
            <p:cNvCxnSpPr>
              <a:stCxn id="5" idx="1"/>
              <a:endCxn id="29" idx="3"/>
            </p:cNvCxnSpPr>
            <p:nvPr/>
          </p:nvCxnSpPr>
          <p:spPr>
            <a:xfrm flipH="1">
              <a:off x="4281791" y="520430"/>
              <a:ext cx="706877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6317734" y="3200931"/>
            <a:ext cx="750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DP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468976" y="1544972"/>
            <a:ext cx="913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DP/</a:t>
            </a:r>
            <a:r>
              <a:rPr lang="en-US" sz="1600" dirty="0" err="1" smtClean="0"/>
              <a:t>eDP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228600" y="76200"/>
            <a:ext cx="386137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Type-C Application</a:t>
            </a:r>
            <a:endParaRPr lang="en-US" b="1" dirty="0"/>
          </a:p>
        </p:txBody>
      </p:sp>
      <p:cxnSp>
        <p:nvCxnSpPr>
          <p:cNvPr id="37" name="Curved Connector 36"/>
          <p:cNvCxnSpPr/>
          <p:nvPr/>
        </p:nvCxnSpPr>
        <p:spPr>
          <a:xfrm flipV="1">
            <a:off x="1600200" y="1600198"/>
            <a:ext cx="4114802" cy="3830755"/>
          </a:xfrm>
          <a:prstGeom prst="curvedConnector3">
            <a:avLst>
              <a:gd name="adj1" fmla="val 99645"/>
            </a:avLst>
          </a:prstGeom>
          <a:ln w="3810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/>
          <p:nvPr/>
        </p:nvCxnSpPr>
        <p:spPr>
          <a:xfrm rot="10800000" flipV="1">
            <a:off x="1586546" y="4343400"/>
            <a:ext cx="6109655" cy="1904815"/>
          </a:xfrm>
          <a:prstGeom prst="curvedConnector3">
            <a:avLst>
              <a:gd name="adj1" fmla="val 15609"/>
            </a:avLst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05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093951" y="751772"/>
            <a:ext cx="1227410" cy="705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TPD142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76200" y="5309584"/>
            <a:ext cx="1460459" cy="1091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HDMI </a:t>
            </a:r>
            <a:r>
              <a:rPr lang="en-US" sz="1600" dirty="0" err="1" smtClean="0"/>
              <a:t>Input/Output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2410065" y="5070921"/>
            <a:ext cx="818273" cy="1568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HDMI</a:t>
            </a:r>
          </a:p>
          <a:p>
            <a:pPr algn="ctr"/>
            <a:r>
              <a:rPr lang="en-US" sz="1600" dirty="0" smtClean="0"/>
              <a:t>Conn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4079134" y="5309584"/>
            <a:ext cx="1227410" cy="1091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HD3SS215</a:t>
            </a:r>
            <a:endParaRPr lang="en-US" sz="1600" dirty="0"/>
          </a:p>
        </p:txBody>
      </p:sp>
      <p:sp>
        <p:nvSpPr>
          <p:cNvPr id="21" name="Rounded Rectangle 20"/>
          <p:cNvSpPr/>
          <p:nvPr/>
        </p:nvSpPr>
        <p:spPr>
          <a:xfrm>
            <a:off x="4091050" y="2002395"/>
            <a:ext cx="1227410" cy="1091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HD3SS214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7242706" y="5528846"/>
            <a:ext cx="750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DP++</a:t>
            </a:r>
            <a:endParaRPr lang="en-US" sz="1600" dirty="0"/>
          </a:p>
        </p:txBody>
      </p:sp>
      <p:cxnSp>
        <p:nvCxnSpPr>
          <p:cNvPr id="26" name="Straight Arrow Connector 25"/>
          <p:cNvCxnSpPr>
            <a:endCxn id="21" idx="3"/>
          </p:cNvCxnSpPr>
          <p:nvPr/>
        </p:nvCxnSpPr>
        <p:spPr>
          <a:xfrm flipH="1">
            <a:off x="5318460" y="2547911"/>
            <a:ext cx="269277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924800" y="2206964"/>
            <a:ext cx="1143000" cy="42277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CPU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4660116" y="4859746"/>
            <a:ext cx="750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HDMI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412716" y="2209800"/>
            <a:ext cx="750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eDP</a:t>
            </a:r>
            <a:endParaRPr lang="en-US" sz="1600" dirty="0"/>
          </a:p>
        </p:txBody>
      </p:sp>
      <p:cxnSp>
        <p:nvCxnSpPr>
          <p:cNvPr id="33" name="Straight Arrow Connector 32"/>
          <p:cNvCxnSpPr>
            <a:stCxn id="6" idx="3"/>
          </p:cNvCxnSpPr>
          <p:nvPr/>
        </p:nvCxnSpPr>
        <p:spPr>
          <a:xfrm>
            <a:off x="3228338" y="5855099"/>
            <a:ext cx="87340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5" idx="3"/>
            <a:endCxn id="6" idx="1"/>
          </p:cNvCxnSpPr>
          <p:nvPr/>
        </p:nvCxnSpPr>
        <p:spPr>
          <a:xfrm>
            <a:off x="1536659" y="5855100"/>
            <a:ext cx="87340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289997" y="5524593"/>
            <a:ext cx="8248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HDMI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1598319" y="5508052"/>
            <a:ext cx="8117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HDMI</a:t>
            </a:r>
            <a:endParaRPr lang="en-US" sz="1600" dirty="0"/>
          </a:p>
        </p:txBody>
      </p:sp>
      <p:sp>
        <p:nvSpPr>
          <p:cNvPr id="42" name="Rounded Rectangle 41"/>
          <p:cNvSpPr/>
          <p:nvPr/>
        </p:nvSpPr>
        <p:spPr>
          <a:xfrm>
            <a:off x="4062033" y="3638942"/>
            <a:ext cx="1227410" cy="1091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HDMI</a:t>
            </a:r>
          </a:p>
          <a:p>
            <a:pPr algn="ctr"/>
            <a:r>
              <a:rPr lang="en-US" sz="1600" dirty="0" smtClean="0"/>
              <a:t>To DP</a:t>
            </a:r>
          </a:p>
          <a:p>
            <a:pPr algn="ctr"/>
            <a:r>
              <a:rPr lang="en-US" sz="1600" dirty="0" smtClean="0"/>
              <a:t>Converter</a:t>
            </a:r>
            <a:endParaRPr lang="en-US" sz="1600" dirty="0"/>
          </a:p>
        </p:txBody>
      </p:sp>
      <p:cxnSp>
        <p:nvCxnSpPr>
          <p:cNvPr id="45" name="Straight Arrow Connector 44"/>
          <p:cNvCxnSpPr>
            <a:stCxn id="21" idx="0"/>
            <a:endCxn id="4" idx="2"/>
          </p:cNvCxnSpPr>
          <p:nvPr/>
        </p:nvCxnSpPr>
        <p:spPr>
          <a:xfrm flipV="1">
            <a:off x="4704755" y="1456880"/>
            <a:ext cx="2901" cy="5455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707656" y="3093426"/>
            <a:ext cx="2901" cy="5455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2233975" y="751772"/>
            <a:ext cx="1227410" cy="705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LCD Panel</a:t>
            </a:r>
            <a:endParaRPr lang="en-US" sz="1600" dirty="0"/>
          </a:p>
        </p:txBody>
      </p:sp>
      <p:cxnSp>
        <p:nvCxnSpPr>
          <p:cNvPr id="60" name="Straight Arrow Connector 59"/>
          <p:cNvCxnSpPr>
            <a:stCxn id="4" idx="1"/>
            <a:endCxn id="59" idx="3"/>
          </p:cNvCxnSpPr>
          <p:nvPr/>
        </p:nvCxnSpPr>
        <p:spPr>
          <a:xfrm flipH="1">
            <a:off x="3461385" y="1104326"/>
            <a:ext cx="63256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583916" y="3196907"/>
            <a:ext cx="750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DP</a:t>
            </a:r>
            <a:endParaRPr lang="en-US" sz="1600" dirty="0"/>
          </a:p>
        </p:txBody>
      </p:sp>
      <p:cxnSp>
        <p:nvCxnSpPr>
          <p:cNvPr id="66" name="Straight Arrow Connector 65"/>
          <p:cNvCxnSpPr>
            <a:stCxn id="7" idx="0"/>
            <a:endCxn id="42" idx="2"/>
          </p:cNvCxnSpPr>
          <p:nvPr/>
        </p:nvCxnSpPr>
        <p:spPr>
          <a:xfrm flipH="1" flipV="1">
            <a:off x="4675738" y="4729973"/>
            <a:ext cx="17101" cy="57961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73" idx="3"/>
          </p:cNvCxnSpPr>
          <p:nvPr/>
        </p:nvCxnSpPr>
        <p:spPr>
          <a:xfrm flipH="1">
            <a:off x="7062067" y="5855099"/>
            <a:ext cx="930723" cy="8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6243794" y="5078968"/>
            <a:ext cx="818273" cy="1568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DP149</a:t>
            </a:r>
            <a:endParaRPr lang="en-US" sz="1600" dirty="0"/>
          </a:p>
        </p:txBody>
      </p:sp>
      <p:cxnSp>
        <p:nvCxnSpPr>
          <p:cNvPr id="74" name="Straight Arrow Connector 73"/>
          <p:cNvCxnSpPr>
            <a:endCxn id="73" idx="1"/>
          </p:cNvCxnSpPr>
          <p:nvPr/>
        </p:nvCxnSpPr>
        <p:spPr>
          <a:xfrm>
            <a:off x="5260425" y="5859352"/>
            <a:ext cx="983369" cy="3795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322084" y="5528846"/>
            <a:ext cx="8248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HDMI</a:t>
            </a:r>
            <a:endParaRPr lang="en-US" sz="1600" dirty="0"/>
          </a:p>
        </p:txBody>
      </p:sp>
      <p:sp>
        <p:nvSpPr>
          <p:cNvPr id="78" name="TextBox 77"/>
          <p:cNvSpPr txBox="1"/>
          <p:nvPr/>
        </p:nvSpPr>
        <p:spPr>
          <a:xfrm>
            <a:off x="4801356" y="1560361"/>
            <a:ext cx="913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DP/</a:t>
            </a:r>
            <a:r>
              <a:rPr lang="en-US" sz="1600" dirty="0" err="1" smtClean="0"/>
              <a:t>eDP</a:t>
            </a:r>
            <a:endParaRPr lang="en-US" sz="1600" dirty="0"/>
          </a:p>
        </p:txBody>
      </p:sp>
      <p:sp>
        <p:nvSpPr>
          <p:cNvPr id="81" name="TextBox 80"/>
          <p:cNvSpPr txBox="1"/>
          <p:nvPr/>
        </p:nvSpPr>
        <p:spPr>
          <a:xfrm>
            <a:off x="228600" y="76200"/>
            <a:ext cx="386137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HDMI Application</a:t>
            </a:r>
            <a:endParaRPr lang="en-US" b="1" dirty="0"/>
          </a:p>
        </p:txBody>
      </p:sp>
      <p:cxnSp>
        <p:nvCxnSpPr>
          <p:cNvPr id="82" name="Curved Connector 81"/>
          <p:cNvCxnSpPr/>
          <p:nvPr/>
        </p:nvCxnSpPr>
        <p:spPr>
          <a:xfrm rot="5400000" flipH="1" flipV="1">
            <a:off x="895820" y="2264742"/>
            <a:ext cx="3870593" cy="2461833"/>
          </a:xfrm>
          <a:prstGeom prst="curvedConnector3">
            <a:avLst>
              <a:gd name="adj1" fmla="val 238"/>
            </a:avLst>
          </a:prstGeom>
          <a:ln w="38100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1586545" y="6324600"/>
            <a:ext cx="6262055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098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49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Chen, Jim</dc:creator>
  <cp:lastModifiedBy>Chen, Jim</cp:lastModifiedBy>
  <cp:revision>9</cp:revision>
  <dcterms:created xsi:type="dcterms:W3CDTF">2006-08-16T00:00:00Z</dcterms:created>
  <dcterms:modified xsi:type="dcterms:W3CDTF">2019-07-16T10:54:56Z</dcterms:modified>
</cp:coreProperties>
</file>