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TW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89E6-401C-4A9B-9E70-515039610B2E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1B08-46E5-4DA2-84DD-9B1BFB291F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0010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43636" y="135729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TV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Board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21468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TMDS181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" name="直接箭头连接符 7"/>
          <p:cNvCxnSpPr>
            <a:stCxn id="6" idx="3"/>
          </p:cNvCxnSpPr>
          <p:nvPr/>
        </p:nvCxnSpPr>
        <p:spPr>
          <a:xfrm>
            <a:off x="2571736" y="3414741"/>
            <a:ext cx="357190" cy="1571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User</dc:creator>
  <cp:lastModifiedBy>Windows User</cp:lastModifiedBy>
  <cp:revision>1</cp:revision>
  <dcterms:created xsi:type="dcterms:W3CDTF">2017-12-19T00:22:13Z</dcterms:created>
  <dcterms:modified xsi:type="dcterms:W3CDTF">2017-12-19T00:24:40Z</dcterms:modified>
</cp:coreProperties>
</file>