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9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973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916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729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79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04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78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26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03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52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765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783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A851D-E22A-434A-9A82-1F92F78FB825}" type="datetimeFigureOut">
              <a:rPr lang="ko-KR" altLang="en-US" smtClean="0"/>
              <a:t>2021-02-01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6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 descr="cafe_image_0@s-c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817" y="-10308"/>
            <a:ext cx="7285038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4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Yun, Billy</dc:creator>
  <cp:lastModifiedBy>Yun, Billy</cp:lastModifiedBy>
  <cp:revision>2</cp:revision>
  <dcterms:created xsi:type="dcterms:W3CDTF">2021-01-29T22:12:50Z</dcterms:created>
  <dcterms:modified xsi:type="dcterms:W3CDTF">2021-02-01T04:52:48Z</dcterms:modified>
</cp:coreProperties>
</file>