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AB1B3-D1D8-4637-BADF-6C069320DB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C96BA7-F31D-4693-B8DB-B633BF7E1184}">
      <dgm:prSet custT="1"/>
      <dgm:spPr/>
      <dgm:t>
        <a:bodyPr/>
        <a:lstStyle/>
        <a:p>
          <a:pPr rtl="0"/>
          <a:r>
            <a:rPr lang="en-US" sz="5500" dirty="0" smtClean="0"/>
            <a:t>                 </a:t>
          </a:r>
          <a:r>
            <a:rPr lang="en-US" sz="3600" dirty="0" smtClean="0"/>
            <a:t>Block Diagram</a:t>
          </a:r>
          <a:endParaRPr lang="en-IN" sz="3600" dirty="0"/>
        </a:p>
      </dgm:t>
    </dgm:pt>
    <dgm:pt modelId="{61A70ED0-7902-441F-A9EA-D8E3CADF4AD1}" type="parTrans" cxnId="{D4FED513-714B-42EA-835D-27AD5C46AF78}">
      <dgm:prSet/>
      <dgm:spPr/>
      <dgm:t>
        <a:bodyPr/>
        <a:lstStyle/>
        <a:p>
          <a:endParaRPr lang="en-US"/>
        </a:p>
      </dgm:t>
    </dgm:pt>
    <dgm:pt modelId="{68BD3E46-5137-458A-88C3-8531461B9B66}" type="sibTrans" cxnId="{D4FED513-714B-42EA-835D-27AD5C46AF78}">
      <dgm:prSet/>
      <dgm:spPr/>
      <dgm:t>
        <a:bodyPr/>
        <a:lstStyle/>
        <a:p>
          <a:endParaRPr lang="en-US"/>
        </a:p>
      </dgm:t>
    </dgm:pt>
    <dgm:pt modelId="{21B5B956-B762-4710-9683-F843758FFDEB}" type="pres">
      <dgm:prSet presAssocID="{99BAB1B3-D1D8-4637-BADF-6C069320DB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C2459E-9905-45E7-B316-2DE8834375E3}" type="pres">
      <dgm:prSet presAssocID="{26C96BA7-F31D-4693-B8DB-B633BF7E1184}" presName="parentText" presStyleLbl="node1" presStyleIdx="0" presStyleCnt="1" custLinFactNeighborX="-4419" custLinFactNeighborY="-221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6920C7-8ADA-44D5-B2FE-8BE9061592DF}" type="presOf" srcId="{26C96BA7-F31D-4693-B8DB-B633BF7E1184}" destId="{3AC2459E-9905-45E7-B316-2DE8834375E3}" srcOrd="0" destOrd="0" presId="urn:microsoft.com/office/officeart/2005/8/layout/vList2"/>
    <dgm:cxn modelId="{D4FED513-714B-42EA-835D-27AD5C46AF78}" srcId="{99BAB1B3-D1D8-4637-BADF-6C069320DB68}" destId="{26C96BA7-F31D-4693-B8DB-B633BF7E1184}" srcOrd="0" destOrd="0" parTransId="{61A70ED0-7902-441F-A9EA-D8E3CADF4AD1}" sibTransId="{68BD3E46-5137-458A-88C3-8531461B9B66}"/>
    <dgm:cxn modelId="{23BD3910-5A11-4C16-BE51-7898A8D75A22}" type="presOf" srcId="{99BAB1B3-D1D8-4637-BADF-6C069320DB68}" destId="{21B5B956-B762-4710-9683-F843758FFDEB}" srcOrd="0" destOrd="0" presId="urn:microsoft.com/office/officeart/2005/8/layout/vList2"/>
    <dgm:cxn modelId="{CE2FA754-CC88-47B0-B851-704356801968}" type="presParOf" srcId="{21B5B956-B762-4710-9683-F843758FFDEB}" destId="{3AC2459E-9905-45E7-B316-2DE8834375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2459E-9905-45E7-B316-2DE8834375E3}">
      <dsp:nvSpPr>
        <dsp:cNvPr id="0" name=""/>
        <dsp:cNvSpPr/>
      </dsp:nvSpPr>
      <dsp:spPr>
        <a:xfrm>
          <a:off x="0" y="0"/>
          <a:ext cx="8532043" cy="511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                 </a:t>
          </a:r>
          <a:r>
            <a:rPr lang="en-US" sz="3600" kern="1200" dirty="0" smtClean="0"/>
            <a:t>Block Diagram</a:t>
          </a:r>
          <a:endParaRPr lang="en-IN" sz="3600" kern="1200" dirty="0"/>
        </a:p>
      </dsp:txBody>
      <dsp:txXfrm>
        <a:off x="24957" y="24957"/>
        <a:ext cx="8482129" cy="461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80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22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3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2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60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85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03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94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98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29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83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BA4D-41CD-4CD0-AB90-CCB848393E86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81E0-FF14-4F6D-A611-2DDEAB8C2F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1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45532294"/>
              </p:ext>
            </p:extLst>
          </p:nvPr>
        </p:nvGraphicFramePr>
        <p:xfrm>
          <a:off x="2346488" y="308565"/>
          <a:ext cx="8532043" cy="51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93888" y="1385740"/>
            <a:ext cx="2274685" cy="5024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721625" y="1385740"/>
            <a:ext cx="2453739" cy="5024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8993171" y="1385740"/>
            <a:ext cx="2472593" cy="5024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1395167" y="3553906"/>
            <a:ext cx="1245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SoC </a:t>
            </a:r>
          </a:p>
          <a:p>
            <a:r>
              <a:rPr lang="en-US" b="1" dirty="0" smtClean="0"/>
              <a:t>uP</a:t>
            </a:r>
          </a:p>
          <a:p>
            <a:r>
              <a:rPr lang="en-US" b="1" dirty="0" smtClean="0"/>
              <a:t>FPGA</a:t>
            </a:r>
          </a:p>
          <a:p>
            <a:r>
              <a:rPr lang="en-US" b="1" dirty="0" smtClean="0"/>
              <a:t>LVDS 1.8V  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03056" y="3607407"/>
            <a:ext cx="1399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LVDS Display</a:t>
            </a:r>
          </a:p>
          <a:p>
            <a:r>
              <a:rPr lang="en-US" b="1" dirty="0" smtClean="0"/>
              <a:t>3.3V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51199" y="3621951"/>
            <a:ext cx="230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Differential Signal Level shifter</a:t>
            </a:r>
            <a:endParaRPr lang="en-IN" b="1" dirty="0"/>
          </a:p>
        </p:txBody>
      </p:sp>
      <p:sp>
        <p:nvSpPr>
          <p:cNvPr id="10" name="Rectangle 9"/>
          <p:cNvSpPr/>
          <p:nvPr/>
        </p:nvSpPr>
        <p:spPr>
          <a:xfrm>
            <a:off x="2807620" y="2521757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LVDS0_TX0_P</a:t>
            </a:r>
            <a:endParaRPr lang="en-IN" sz="105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62449" y="2573495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63950" y="1074656"/>
            <a:ext cx="11481847" cy="55712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6" name="Rectangle 45"/>
          <p:cNvSpPr/>
          <p:nvPr/>
        </p:nvSpPr>
        <p:spPr>
          <a:xfrm>
            <a:off x="3661350" y="2255715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867367" y="2983422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798192" y="3544000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LVDS0_TX1_P</a:t>
            </a:r>
            <a:endParaRPr lang="en-IN" sz="105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853021" y="3595738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651922" y="3277958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857939" y="4005665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798192" y="4732540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LVDS0_TX2_P</a:t>
            </a:r>
            <a:endParaRPr lang="en-IN" sz="105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853021" y="4784278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651922" y="4466498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857939" y="5194205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807620" y="5859702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LVDS0_TX3_P</a:t>
            </a:r>
            <a:endParaRPr lang="en-IN" sz="105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62449" y="5911440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661350" y="5593660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867367" y="632136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119055" y="2480626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LVDS0_TX0_P</a:t>
            </a:r>
            <a:endParaRPr lang="en-IN" sz="105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173884" y="2532364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972785" y="2214584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LVDS0_TX0_N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178802" y="2942291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078696" y="3492448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LVDS0_TX1_P</a:t>
            </a:r>
            <a:endParaRPr lang="en-IN" sz="1050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133525" y="3544186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932426" y="3226406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LVDS0_TX1_N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138443" y="3954113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078696" y="4680988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LVDS0_TX2_P</a:t>
            </a:r>
            <a:endParaRPr lang="en-IN" sz="105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133525" y="4732726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932426" y="4414946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LVDS0_TX2_N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88124" y="5808150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LVDS0_TX3_P</a:t>
            </a:r>
            <a:endParaRPr lang="en-IN" sz="1050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7142953" y="5859888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941854" y="5542108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LVDS0_TX3_N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7133525" y="630828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142953" y="5167532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794072" y="1475979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LVDS0_CLK_P</a:t>
            </a:r>
            <a:endParaRPr lang="en-IN" sz="1050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2848901" y="152771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3647802" y="1209937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2853819" y="1937644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7078696" y="1477372"/>
            <a:ext cx="202833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0" i="0" u="none" strike="noStrike" baseline="0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IN" sz="80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	</a:t>
            </a:r>
            <a:r>
              <a:rPr lang="en-IN" sz="1050" b="0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LVDS0_CLK_P</a:t>
            </a:r>
            <a:endParaRPr lang="en-IN" sz="1050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7133525" y="1529110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7932426" y="1211330"/>
            <a:ext cx="16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5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LVDS0_CLK_N</a:t>
            </a:r>
            <a:r>
              <a:rPr lang="en-IN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endParaRPr lang="en-IN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7138443" y="1939037"/>
            <a:ext cx="186368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8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55" y="132890"/>
            <a:ext cx="10058400" cy="591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2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92" y="585390"/>
            <a:ext cx="10058400" cy="52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2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55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2024-08-26T08:58:07Z</dcterms:created>
  <dcterms:modified xsi:type="dcterms:W3CDTF">2024-08-28T07:31:03Z</dcterms:modified>
</cp:coreProperties>
</file>