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4660"/>
  </p:normalViewPr>
  <p:slideViewPr>
    <p:cSldViewPr snapToGrid="0">
      <p:cViewPr varScale="1">
        <p:scale>
          <a:sx n="79" d="100"/>
          <a:sy n="79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843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23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243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09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8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84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75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95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95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74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904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A5A1-8A08-4332-B2A6-45B0A13B49BC}" type="datetimeFigureOut">
              <a:rPr lang="ko-KR" altLang="en-US" smtClean="0"/>
              <a:t>2022-05-09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8FF21-E549-4A33-BDDC-84BE0BE5CC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04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8" y="833440"/>
            <a:ext cx="5787073" cy="468153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6152" y="833441"/>
            <a:ext cx="5675418" cy="48244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078" y="157163"/>
            <a:ext cx="7267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install DSI Tuner 2.0.exe</a:t>
            </a:r>
          </a:p>
          <a:p>
            <a:r>
              <a:rPr lang="en-US" altLang="ko-KR" smtClean="0"/>
              <a:t>java -jar "DSI Tuner.jar"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249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637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11</Words>
  <Application>Microsoft Office PowerPoint</Application>
  <PresentationFormat>와이드스크린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2022-05-09T04:42:47Z</dcterms:created>
  <dcterms:modified xsi:type="dcterms:W3CDTF">2022-05-10T00:39:18Z</dcterms:modified>
</cp:coreProperties>
</file>