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notesMasterIdLst>
    <p:notesMasterId r:id="rId8"/>
  </p:notesMasterIdLst>
  <p:handoutMasterIdLst>
    <p:handoutMasterId r:id="rId9"/>
  </p:handoutMasterIdLst>
  <p:sldIdLst>
    <p:sldId id="272" r:id="rId2"/>
    <p:sldId id="273" r:id="rId3"/>
    <p:sldId id="274" r:id="rId4"/>
    <p:sldId id="275" r:id="rId5"/>
    <p:sldId id="276" r:id="rId6"/>
    <p:sldId id="277" r:id="rId7"/>
  </p:sldIdLst>
  <p:sldSz cx="9144000" cy="5143500" type="screen16x9"/>
  <p:notesSz cx="9296400" cy="14770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380895" algn="l" rtl="0" fontAlgn="base">
      <a:spcBef>
        <a:spcPct val="0"/>
      </a:spcBef>
      <a:spcAft>
        <a:spcPct val="0"/>
      </a:spcAft>
      <a:defRPr kern="1200">
        <a:solidFill>
          <a:schemeClr val="tx1"/>
        </a:solidFill>
        <a:latin typeface="Arial" charset="0"/>
        <a:ea typeface="+mn-ea"/>
        <a:cs typeface="+mn-cs"/>
      </a:defRPr>
    </a:lvl2pPr>
    <a:lvl3pPr marL="761790" algn="l" rtl="0" fontAlgn="base">
      <a:spcBef>
        <a:spcPct val="0"/>
      </a:spcBef>
      <a:spcAft>
        <a:spcPct val="0"/>
      </a:spcAft>
      <a:defRPr kern="1200">
        <a:solidFill>
          <a:schemeClr val="tx1"/>
        </a:solidFill>
        <a:latin typeface="Arial" charset="0"/>
        <a:ea typeface="+mn-ea"/>
        <a:cs typeface="+mn-cs"/>
      </a:defRPr>
    </a:lvl3pPr>
    <a:lvl4pPr marL="1142683" algn="l" rtl="0" fontAlgn="base">
      <a:spcBef>
        <a:spcPct val="0"/>
      </a:spcBef>
      <a:spcAft>
        <a:spcPct val="0"/>
      </a:spcAft>
      <a:defRPr kern="1200">
        <a:solidFill>
          <a:schemeClr val="tx1"/>
        </a:solidFill>
        <a:latin typeface="Arial" charset="0"/>
        <a:ea typeface="+mn-ea"/>
        <a:cs typeface="+mn-cs"/>
      </a:defRPr>
    </a:lvl4pPr>
    <a:lvl5pPr marL="1523573" algn="l" rtl="0" fontAlgn="base">
      <a:spcBef>
        <a:spcPct val="0"/>
      </a:spcBef>
      <a:spcAft>
        <a:spcPct val="0"/>
      </a:spcAft>
      <a:defRPr kern="1200">
        <a:solidFill>
          <a:schemeClr val="tx1"/>
        </a:solidFill>
        <a:latin typeface="Arial" charset="0"/>
        <a:ea typeface="+mn-ea"/>
        <a:cs typeface="+mn-cs"/>
      </a:defRPr>
    </a:lvl5pPr>
    <a:lvl6pPr marL="1904467" algn="l" defTabSz="761790" rtl="0" eaLnBrk="1" latinLnBrk="0" hangingPunct="1">
      <a:defRPr kern="1200">
        <a:solidFill>
          <a:schemeClr val="tx1"/>
        </a:solidFill>
        <a:latin typeface="Arial" charset="0"/>
        <a:ea typeface="+mn-ea"/>
        <a:cs typeface="+mn-cs"/>
      </a:defRPr>
    </a:lvl6pPr>
    <a:lvl7pPr marL="2285362" algn="l" defTabSz="761790" rtl="0" eaLnBrk="1" latinLnBrk="0" hangingPunct="1">
      <a:defRPr kern="1200">
        <a:solidFill>
          <a:schemeClr val="tx1"/>
        </a:solidFill>
        <a:latin typeface="Arial" charset="0"/>
        <a:ea typeface="+mn-ea"/>
        <a:cs typeface="+mn-cs"/>
      </a:defRPr>
    </a:lvl7pPr>
    <a:lvl8pPr marL="2666253" algn="l" defTabSz="761790" rtl="0" eaLnBrk="1" latinLnBrk="0" hangingPunct="1">
      <a:defRPr kern="1200">
        <a:solidFill>
          <a:schemeClr val="tx1"/>
        </a:solidFill>
        <a:latin typeface="Arial" charset="0"/>
        <a:ea typeface="+mn-ea"/>
        <a:cs typeface="+mn-cs"/>
      </a:defRPr>
    </a:lvl8pPr>
    <a:lvl9pPr marL="3047146" algn="l" defTabSz="76179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78">
          <p15:clr>
            <a:srgbClr val="A4A3A4"/>
          </p15:clr>
        </p15:guide>
      </p15:sldGuideLst>
    </p:ext>
    <p:ext uri="{2D200454-40CA-4A62-9FC3-DE9A4176ACB9}">
      <p15:notesGuideLst xmlns:p15="http://schemas.microsoft.com/office/powerpoint/2012/main">
        <p15:guide id="1" orient="horz" pos="4652">
          <p15:clr>
            <a:srgbClr val="A4A3A4"/>
          </p15:clr>
        </p15:guide>
        <p15:guide id="2" pos="292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AAAA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598" autoAdjust="0"/>
  </p:normalViewPr>
  <p:slideViewPr>
    <p:cSldViewPr snapToGrid="0">
      <p:cViewPr>
        <p:scale>
          <a:sx n="170" d="100"/>
          <a:sy n="170" d="100"/>
        </p:scale>
        <p:origin x="-132" y="120"/>
      </p:cViewPr>
      <p:guideLst>
        <p:guide orient="horz" pos="1620"/>
        <p:guide pos="2878"/>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9" d="100"/>
          <a:sy n="49" d="100"/>
        </p:scale>
        <p:origin x="-1512" y="-90"/>
      </p:cViewPr>
      <p:guideLst>
        <p:guide orient="horz" pos="4652"/>
        <p:guide pos="292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882" name="Rectangle 2"/>
          <p:cNvSpPr>
            <a:spLocks noGrp="1" noChangeArrowheads="1"/>
          </p:cNvSpPr>
          <p:nvPr>
            <p:ph type="hdr" sz="quarter"/>
          </p:nvPr>
        </p:nvSpPr>
        <p:spPr bwMode="auto">
          <a:xfrm>
            <a:off x="0" y="2"/>
            <a:ext cx="4027944" cy="737488"/>
          </a:xfrm>
          <a:prstGeom prst="rect">
            <a:avLst/>
          </a:prstGeom>
          <a:noFill/>
          <a:ln w="9525">
            <a:noFill/>
            <a:miter lim="800000"/>
            <a:headEnd/>
            <a:tailEnd/>
          </a:ln>
          <a:effectLst/>
        </p:spPr>
        <p:txBody>
          <a:bodyPr vert="horz" wrap="square" lIns="136205" tIns="68102" rIns="136205" bIns="68102" numCol="1" anchor="t" anchorCtr="0" compatLnSpc="1">
            <a:prstTxWarp prst="textNoShape">
              <a:avLst/>
            </a:prstTxWarp>
          </a:bodyPr>
          <a:lstStyle>
            <a:lvl1pPr>
              <a:defRPr sz="1800"/>
            </a:lvl1pPr>
          </a:lstStyle>
          <a:p>
            <a:pPr>
              <a:defRPr/>
            </a:pPr>
            <a:endParaRPr lang="en-US"/>
          </a:p>
        </p:txBody>
      </p:sp>
      <p:sp>
        <p:nvSpPr>
          <p:cNvPr id="122883" name="Rectangle 3"/>
          <p:cNvSpPr>
            <a:spLocks noGrp="1" noChangeArrowheads="1"/>
          </p:cNvSpPr>
          <p:nvPr>
            <p:ph type="dt" sz="quarter" idx="1"/>
          </p:nvPr>
        </p:nvSpPr>
        <p:spPr bwMode="auto">
          <a:xfrm>
            <a:off x="5266329" y="2"/>
            <a:ext cx="4027943" cy="737488"/>
          </a:xfrm>
          <a:prstGeom prst="rect">
            <a:avLst/>
          </a:prstGeom>
          <a:noFill/>
          <a:ln w="9525">
            <a:noFill/>
            <a:miter lim="800000"/>
            <a:headEnd/>
            <a:tailEnd/>
          </a:ln>
          <a:effectLst/>
        </p:spPr>
        <p:txBody>
          <a:bodyPr vert="horz" wrap="square" lIns="136205" tIns="68102" rIns="136205" bIns="68102" numCol="1" anchor="t" anchorCtr="0" compatLnSpc="1">
            <a:prstTxWarp prst="textNoShape">
              <a:avLst/>
            </a:prstTxWarp>
          </a:bodyPr>
          <a:lstStyle>
            <a:lvl1pPr algn="r">
              <a:defRPr sz="1800"/>
            </a:lvl1pPr>
          </a:lstStyle>
          <a:p>
            <a:pPr>
              <a:defRPr/>
            </a:pPr>
            <a:endParaRPr lang="en-US"/>
          </a:p>
        </p:txBody>
      </p:sp>
      <p:sp>
        <p:nvSpPr>
          <p:cNvPr id="122884" name="Rectangle 4"/>
          <p:cNvSpPr>
            <a:spLocks noGrp="1" noChangeArrowheads="1"/>
          </p:cNvSpPr>
          <p:nvPr>
            <p:ph type="ftr" sz="quarter" idx="2"/>
          </p:nvPr>
        </p:nvSpPr>
        <p:spPr bwMode="auto">
          <a:xfrm>
            <a:off x="0" y="14030071"/>
            <a:ext cx="4027944" cy="737488"/>
          </a:xfrm>
          <a:prstGeom prst="rect">
            <a:avLst/>
          </a:prstGeom>
          <a:noFill/>
          <a:ln w="9525">
            <a:noFill/>
            <a:miter lim="800000"/>
            <a:headEnd/>
            <a:tailEnd/>
          </a:ln>
          <a:effectLst/>
        </p:spPr>
        <p:txBody>
          <a:bodyPr vert="horz" wrap="square" lIns="136205" tIns="68102" rIns="136205" bIns="68102" numCol="1" anchor="b" anchorCtr="0" compatLnSpc="1">
            <a:prstTxWarp prst="textNoShape">
              <a:avLst/>
            </a:prstTxWarp>
          </a:bodyPr>
          <a:lstStyle>
            <a:lvl1pPr>
              <a:defRPr sz="1800"/>
            </a:lvl1pPr>
          </a:lstStyle>
          <a:p>
            <a:pPr>
              <a:defRPr/>
            </a:pPr>
            <a:endParaRPr lang="en-US"/>
          </a:p>
        </p:txBody>
      </p:sp>
      <p:sp>
        <p:nvSpPr>
          <p:cNvPr id="122885" name="Rectangle 5"/>
          <p:cNvSpPr>
            <a:spLocks noGrp="1" noChangeArrowheads="1"/>
          </p:cNvSpPr>
          <p:nvPr>
            <p:ph type="sldNum" sz="quarter" idx="3"/>
          </p:nvPr>
        </p:nvSpPr>
        <p:spPr bwMode="auto">
          <a:xfrm>
            <a:off x="5266329" y="14030071"/>
            <a:ext cx="4027943" cy="737488"/>
          </a:xfrm>
          <a:prstGeom prst="rect">
            <a:avLst/>
          </a:prstGeom>
          <a:noFill/>
          <a:ln w="9525">
            <a:noFill/>
            <a:miter lim="800000"/>
            <a:headEnd/>
            <a:tailEnd/>
          </a:ln>
          <a:effectLst/>
        </p:spPr>
        <p:txBody>
          <a:bodyPr vert="horz" wrap="square" lIns="136205" tIns="68102" rIns="136205" bIns="68102" numCol="1" anchor="b" anchorCtr="0" compatLnSpc="1">
            <a:prstTxWarp prst="textNoShape">
              <a:avLst/>
            </a:prstTxWarp>
          </a:bodyPr>
          <a:lstStyle>
            <a:lvl1pPr algn="r">
              <a:defRPr sz="1800"/>
            </a:lvl1pPr>
          </a:lstStyle>
          <a:p>
            <a:pPr>
              <a:defRPr/>
            </a:pPr>
            <a:fld id="{8D56EAE8-38CB-4EE5-8A34-F5F49B68F2DE}" type="slidenum">
              <a:rPr lang="en-US"/>
              <a:pPr>
                <a:defRPr/>
              </a:pPr>
              <a:t>‹#›</a:t>
            </a:fld>
            <a:endParaRPr lang="en-US"/>
          </a:p>
        </p:txBody>
      </p:sp>
    </p:spTree>
    <p:extLst>
      <p:ext uri="{BB962C8B-B14F-4D97-AF65-F5344CB8AC3E}">
        <p14:creationId xmlns:p14="http://schemas.microsoft.com/office/powerpoint/2010/main" val="37230079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58" name="Rectangle 2"/>
          <p:cNvSpPr>
            <a:spLocks noGrp="1" noChangeArrowheads="1"/>
          </p:cNvSpPr>
          <p:nvPr>
            <p:ph type="hdr" sz="quarter"/>
          </p:nvPr>
        </p:nvSpPr>
        <p:spPr bwMode="auto">
          <a:xfrm>
            <a:off x="0" y="2"/>
            <a:ext cx="4027944" cy="737488"/>
          </a:xfrm>
          <a:prstGeom prst="rect">
            <a:avLst/>
          </a:prstGeom>
          <a:noFill/>
          <a:ln w="9525">
            <a:noFill/>
            <a:miter lim="800000"/>
            <a:headEnd/>
            <a:tailEnd/>
          </a:ln>
          <a:effectLst/>
        </p:spPr>
        <p:txBody>
          <a:bodyPr vert="horz" wrap="square" lIns="136205" tIns="68102" rIns="136205" bIns="68102" numCol="1" anchor="t" anchorCtr="0" compatLnSpc="1">
            <a:prstTxWarp prst="textNoShape">
              <a:avLst/>
            </a:prstTxWarp>
          </a:bodyPr>
          <a:lstStyle>
            <a:lvl1pPr>
              <a:defRPr sz="1800"/>
            </a:lvl1pPr>
          </a:lstStyle>
          <a:p>
            <a:pPr>
              <a:defRPr/>
            </a:pPr>
            <a:endParaRPr lang="en-US"/>
          </a:p>
        </p:txBody>
      </p:sp>
      <p:sp>
        <p:nvSpPr>
          <p:cNvPr id="121859" name="Rectangle 3"/>
          <p:cNvSpPr>
            <a:spLocks noGrp="1" noChangeArrowheads="1"/>
          </p:cNvSpPr>
          <p:nvPr>
            <p:ph type="dt" idx="1"/>
          </p:nvPr>
        </p:nvSpPr>
        <p:spPr bwMode="auto">
          <a:xfrm>
            <a:off x="5266329" y="2"/>
            <a:ext cx="4027943" cy="737488"/>
          </a:xfrm>
          <a:prstGeom prst="rect">
            <a:avLst/>
          </a:prstGeom>
          <a:noFill/>
          <a:ln w="9525">
            <a:noFill/>
            <a:miter lim="800000"/>
            <a:headEnd/>
            <a:tailEnd/>
          </a:ln>
          <a:effectLst/>
        </p:spPr>
        <p:txBody>
          <a:bodyPr vert="horz" wrap="square" lIns="136205" tIns="68102" rIns="136205" bIns="68102" numCol="1" anchor="t" anchorCtr="0" compatLnSpc="1">
            <a:prstTxWarp prst="textNoShape">
              <a:avLst/>
            </a:prstTxWarp>
          </a:bodyPr>
          <a:lstStyle>
            <a:lvl1pPr algn="r">
              <a:defRPr sz="1800"/>
            </a:lvl1pPr>
          </a:lstStyle>
          <a:p>
            <a:pPr>
              <a:defRPr/>
            </a:pPr>
            <a:endParaRPr lang="en-US"/>
          </a:p>
        </p:txBody>
      </p:sp>
      <p:sp>
        <p:nvSpPr>
          <p:cNvPr id="14340" name="Rectangle 4"/>
          <p:cNvSpPr>
            <a:spLocks noGrp="1" noRot="1" noChangeAspect="1" noChangeArrowheads="1" noTextEdit="1"/>
          </p:cNvSpPr>
          <p:nvPr>
            <p:ph type="sldImg" idx="2"/>
          </p:nvPr>
        </p:nvSpPr>
        <p:spPr bwMode="auto">
          <a:xfrm>
            <a:off x="-274638" y="1108075"/>
            <a:ext cx="9845676" cy="5538788"/>
          </a:xfrm>
          <a:prstGeom prst="rect">
            <a:avLst/>
          </a:prstGeom>
          <a:noFill/>
          <a:ln w="9525">
            <a:solidFill>
              <a:srgbClr val="000000"/>
            </a:solidFill>
            <a:miter lim="800000"/>
            <a:headEnd/>
            <a:tailEnd/>
          </a:ln>
        </p:spPr>
      </p:sp>
      <p:sp>
        <p:nvSpPr>
          <p:cNvPr id="121861" name="Rectangle 5"/>
          <p:cNvSpPr>
            <a:spLocks noGrp="1" noChangeArrowheads="1"/>
          </p:cNvSpPr>
          <p:nvPr>
            <p:ph type="body" sz="quarter" idx="3"/>
          </p:nvPr>
        </p:nvSpPr>
        <p:spPr bwMode="auto">
          <a:xfrm>
            <a:off x="929854" y="7016308"/>
            <a:ext cx="7436693" cy="6645019"/>
          </a:xfrm>
          <a:prstGeom prst="rect">
            <a:avLst/>
          </a:prstGeom>
          <a:noFill/>
          <a:ln w="9525">
            <a:noFill/>
            <a:miter lim="800000"/>
            <a:headEnd/>
            <a:tailEnd/>
          </a:ln>
          <a:effectLst/>
        </p:spPr>
        <p:txBody>
          <a:bodyPr vert="horz" wrap="square" lIns="136205" tIns="68102" rIns="136205" bIns="6810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1862" name="Rectangle 6"/>
          <p:cNvSpPr>
            <a:spLocks noGrp="1" noChangeArrowheads="1"/>
          </p:cNvSpPr>
          <p:nvPr>
            <p:ph type="ftr" sz="quarter" idx="4"/>
          </p:nvPr>
        </p:nvSpPr>
        <p:spPr bwMode="auto">
          <a:xfrm>
            <a:off x="0" y="14030071"/>
            <a:ext cx="4027944" cy="737488"/>
          </a:xfrm>
          <a:prstGeom prst="rect">
            <a:avLst/>
          </a:prstGeom>
          <a:noFill/>
          <a:ln w="9525">
            <a:noFill/>
            <a:miter lim="800000"/>
            <a:headEnd/>
            <a:tailEnd/>
          </a:ln>
          <a:effectLst/>
        </p:spPr>
        <p:txBody>
          <a:bodyPr vert="horz" wrap="square" lIns="136205" tIns="68102" rIns="136205" bIns="68102" numCol="1" anchor="b" anchorCtr="0" compatLnSpc="1">
            <a:prstTxWarp prst="textNoShape">
              <a:avLst/>
            </a:prstTxWarp>
          </a:bodyPr>
          <a:lstStyle>
            <a:lvl1pPr>
              <a:defRPr sz="1800"/>
            </a:lvl1pPr>
          </a:lstStyle>
          <a:p>
            <a:pPr>
              <a:defRPr/>
            </a:pPr>
            <a:endParaRPr lang="en-US"/>
          </a:p>
        </p:txBody>
      </p:sp>
      <p:sp>
        <p:nvSpPr>
          <p:cNvPr id="121863" name="Rectangle 7"/>
          <p:cNvSpPr>
            <a:spLocks noGrp="1" noChangeArrowheads="1"/>
          </p:cNvSpPr>
          <p:nvPr>
            <p:ph type="sldNum" sz="quarter" idx="5"/>
          </p:nvPr>
        </p:nvSpPr>
        <p:spPr bwMode="auto">
          <a:xfrm>
            <a:off x="5266329" y="14030071"/>
            <a:ext cx="4027943" cy="737488"/>
          </a:xfrm>
          <a:prstGeom prst="rect">
            <a:avLst/>
          </a:prstGeom>
          <a:noFill/>
          <a:ln w="9525">
            <a:noFill/>
            <a:miter lim="800000"/>
            <a:headEnd/>
            <a:tailEnd/>
          </a:ln>
          <a:effectLst/>
        </p:spPr>
        <p:txBody>
          <a:bodyPr vert="horz" wrap="square" lIns="136205" tIns="68102" rIns="136205" bIns="68102" numCol="1" anchor="b" anchorCtr="0" compatLnSpc="1">
            <a:prstTxWarp prst="textNoShape">
              <a:avLst/>
            </a:prstTxWarp>
          </a:bodyPr>
          <a:lstStyle>
            <a:lvl1pPr algn="r">
              <a:defRPr sz="1800"/>
            </a:lvl1pPr>
          </a:lstStyle>
          <a:p>
            <a:pPr>
              <a:defRPr/>
            </a:pPr>
            <a:fld id="{BED2394B-E06C-4DC9-BCC2-551C3DED9AAD}" type="slidenum">
              <a:rPr lang="en-US"/>
              <a:pPr>
                <a:defRPr/>
              </a:pPr>
              <a:t>‹#›</a:t>
            </a:fld>
            <a:endParaRPr lang="en-US"/>
          </a:p>
        </p:txBody>
      </p:sp>
    </p:spTree>
    <p:extLst>
      <p:ext uri="{BB962C8B-B14F-4D97-AF65-F5344CB8AC3E}">
        <p14:creationId xmlns:p14="http://schemas.microsoft.com/office/powerpoint/2010/main" val="37470354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380895" algn="l" rtl="0" eaLnBrk="0" fontAlgn="base" hangingPunct="0">
      <a:spcBef>
        <a:spcPct val="30000"/>
      </a:spcBef>
      <a:spcAft>
        <a:spcPct val="0"/>
      </a:spcAft>
      <a:defRPr sz="1000" kern="1200">
        <a:solidFill>
          <a:schemeClr val="tx1"/>
        </a:solidFill>
        <a:latin typeface="Arial" charset="0"/>
        <a:ea typeface="+mn-ea"/>
        <a:cs typeface="+mn-cs"/>
      </a:defRPr>
    </a:lvl2pPr>
    <a:lvl3pPr marL="761790" algn="l" rtl="0" eaLnBrk="0" fontAlgn="base" hangingPunct="0">
      <a:spcBef>
        <a:spcPct val="30000"/>
      </a:spcBef>
      <a:spcAft>
        <a:spcPct val="0"/>
      </a:spcAft>
      <a:defRPr sz="1000" kern="1200">
        <a:solidFill>
          <a:schemeClr val="tx1"/>
        </a:solidFill>
        <a:latin typeface="Arial" charset="0"/>
        <a:ea typeface="+mn-ea"/>
        <a:cs typeface="+mn-cs"/>
      </a:defRPr>
    </a:lvl3pPr>
    <a:lvl4pPr marL="1142683" algn="l" rtl="0" eaLnBrk="0" fontAlgn="base" hangingPunct="0">
      <a:spcBef>
        <a:spcPct val="30000"/>
      </a:spcBef>
      <a:spcAft>
        <a:spcPct val="0"/>
      </a:spcAft>
      <a:defRPr sz="1000" kern="1200">
        <a:solidFill>
          <a:schemeClr val="tx1"/>
        </a:solidFill>
        <a:latin typeface="Arial" charset="0"/>
        <a:ea typeface="+mn-ea"/>
        <a:cs typeface="+mn-cs"/>
      </a:defRPr>
    </a:lvl4pPr>
    <a:lvl5pPr marL="1523573" algn="l" rtl="0" eaLnBrk="0" fontAlgn="base" hangingPunct="0">
      <a:spcBef>
        <a:spcPct val="30000"/>
      </a:spcBef>
      <a:spcAft>
        <a:spcPct val="0"/>
      </a:spcAft>
      <a:defRPr sz="1000" kern="1200">
        <a:solidFill>
          <a:schemeClr val="tx1"/>
        </a:solidFill>
        <a:latin typeface="Arial" charset="0"/>
        <a:ea typeface="+mn-ea"/>
        <a:cs typeface="+mn-cs"/>
      </a:defRPr>
    </a:lvl5pPr>
    <a:lvl6pPr marL="1904467" algn="l" defTabSz="761790" rtl="0" eaLnBrk="1" latinLnBrk="0" hangingPunct="1">
      <a:defRPr sz="1000" kern="1200">
        <a:solidFill>
          <a:schemeClr val="tx1"/>
        </a:solidFill>
        <a:latin typeface="+mn-lt"/>
        <a:ea typeface="+mn-ea"/>
        <a:cs typeface="+mn-cs"/>
      </a:defRPr>
    </a:lvl6pPr>
    <a:lvl7pPr marL="2285362" algn="l" defTabSz="761790" rtl="0" eaLnBrk="1" latinLnBrk="0" hangingPunct="1">
      <a:defRPr sz="1000" kern="1200">
        <a:solidFill>
          <a:schemeClr val="tx1"/>
        </a:solidFill>
        <a:latin typeface="+mn-lt"/>
        <a:ea typeface="+mn-ea"/>
        <a:cs typeface="+mn-cs"/>
      </a:defRPr>
    </a:lvl7pPr>
    <a:lvl8pPr marL="2666253" algn="l" defTabSz="761790" rtl="0" eaLnBrk="1" latinLnBrk="0" hangingPunct="1">
      <a:defRPr sz="1000" kern="1200">
        <a:solidFill>
          <a:schemeClr val="tx1"/>
        </a:solidFill>
        <a:latin typeface="+mn-lt"/>
        <a:ea typeface="+mn-ea"/>
        <a:cs typeface="+mn-cs"/>
      </a:defRPr>
    </a:lvl8pPr>
    <a:lvl9pPr marL="3047146" algn="l" defTabSz="761790" rtl="0" eaLnBrk="1" latinLnBrk="0" hangingPunct="1">
      <a:defRPr sz="10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42900" y="1457331"/>
            <a:ext cx="8458200" cy="1102519"/>
          </a:xfrm>
        </p:spPr>
        <p:txBody>
          <a:bodyPr/>
          <a:lstStyle>
            <a:lvl1pPr>
              <a:defRPr sz="3300">
                <a:solidFill>
                  <a:schemeClr val="tx2"/>
                </a:solidFill>
              </a:defRPr>
            </a:lvl1pPr>
          </a:lstStyle>
          <a:p>
            <a:r>
              <a:rPr lang="en-US"/>
              <a:t>Click to edit Master title style</a:t>
            </a:r>
            <a:endParaRPr lang="en-US" dirty="0"/>
          </a:p>
        </p:txBody>
      </p:sp>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4439927"/>
            <a:ext cx="2133600" cy="154782"/>
          </a:xfrm>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03BA23CF-AA30-4A18-B744-605C3E9DBF07}" type="slidenum">
              <a:rPr kumimoji="0" lang="en-US" sz="7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7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 name="TextBox 1">
            <a:extLst>
              <a:ext uri="{FF2B5EF4-FFF2-40B4-BE49-F238E27FC236}">
                <a16:creationId xmlns:a16="http://schemas.microsoft.com/office/drawing/2014/main" id="{D56687D7-76F0-8040-93B6-084C7529F854}"/>
              </a:ext>
            </a:extLst>
          </p:cNvPr>
          <p:cNvSpPr txBox="1"/>
          <p:nvPr userDrawn="1"/>
        </p:nvSpPr>
        <p:spPr>
          <a:xfrm>
            <a:off x="4705815" y="4780156"/>
            <a:ext cx="184731" cy="369332"/>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charset="0"/>
              <a:ea typeface="+mn-ea"/>
              <a:cs typeface="+mn-cs"/>
            </a:endParaRPr>
          </a:p>
        </p:txBody>
      </p:sp>
      <p:pic>
        <p:nvPicPr>
          <p:cNvPr id="6" name="Picture 27" descr="ti_logo_powerpoint_1_line.png"/>
          <p:cNvPicPr>
            <a:picLocks noChangeAspect="1"/>
          </p:cNvPicPr>
          <p:nvPr userDrawn="1"/>
        </p:nvPicPr>
        <p:blipFill>
          <a:blip r:embed="rId3" cstate="print"/>
          <a:srcRect/>
          <a:stretch>
            <a:fillRect/>
          </a:stretch>
        </p:blipFill>
        <p:spPr bwMode="auto">
          <a:xfrm>
            <a:off x="7329362" y="4782264"/>
            <a:ext cx="1562364" cy="193146"/>
          </a:xfrm>
          <a:prstGeom prst="rect">
            <a:avLst/>
          </a:prstGeom>
          <a:noFill/>
          <a:ln w="9525">
            <a:noFill/>
            <a:miter lim="800000"/>
            <a:headEnd/>
            <a:tailEnd/>
          </a:ln>
        </p:spPr>
      </p:pic>
    </p:spTree>
    <p:extLst>
      <p:ext uri="{BB962C8B-B14F-4D97-AF65-F5344CB8AC3E}">
        <p14:creationId xmlns:p14="http://schemas.microsoft.com/office/powerpoint/2010/main" val="1702473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6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42900" y="1457331"/>
            <a:ext cx="8458200" cy="1102519"/>
          </a:xfrm>
        </p:spPr>
        <p:txBody>
          <a:bodyPr/>
          <a:lstStyle>
            <a:lvl1pPr>
              <a:defRPr sz="3300">
                <a:solidFill>
                  <a:schemeClr val="tx2"/>
                </a:solidFill>
              </a:defRPr>
            </a:lvl1pPr>
          </a:lstStyle>
          <a:p>
            <a:r>
              <a:rPr lang="en-US"/>
              <a:t>Click to edit Master title style</a:t>
            </a:r>
            <a:endParaRPr lang="en-US" dirty="0"/>
          </a:p>
        </p:txBody>
      </p:sp>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a:t>Click to edit Master subtitle style</a:t>
            </a:r>
          </a:p>
        </p:txBody>
      </p:sp>
      <p:sp>
        <p:nvSpPr>
          <p:cNvPr id="5" name="Rectangle 24">
            <a:extLst>
              <a:ext uri="{FF2B5EF4-FFF2-40B4-BE49-F238E27FC236}">
                <a16:creationId xmlns:a16="http://schemas.microsoft.com/office/drawing/2014/main" id="{73F1F293-7B5B-6248-AEF0-BCB7B73543E3}"/>
              </a:ext>
            </a:extLst>
          </p:cNvPr>
          <p:cNvSpPr>
            <a:spLocks noGrp="1" noChangeArrowheads="1"/>
          </p:cNvSpPr>
          <p:nvPr>
            <p:ph type="sldNum" sz="quarter" idx="10"/>
          </p:nvPr>
        </p:nvSpPr>
        <p:spPr>
          <a:xfrm>
            <a:off x="6642100" y="4439927"/>
            <a:ext cx="2133600" cy="154782"/>
          </a:xfrm>
        </p:spPr>
        <p:txBody>
          <a:bodyPr/>
          <a:lstStyle>
            <a:lvl1pPr>
              <a:defRPr/>
            </a:lvl1pPr>
          </a:lstStyle>
          <a:p>
            <a:pPr>
              <a:defRPr/>
            </a:pPr>
            <a:fld id="{03BA23CF-AA30-4A18-B744-605C3E9DBF07}" type="slidenum">
              <a:rPr lang="en-US"/>
              <a:pPr>
                <a:defRPr/>
              </a:pPr>
              <a:t>‹#›</a:t>
            </a:fld>
            <a:endParaRPr lang="en-US"/>
          </a:p>
        </p:txBody>
      </p:sp>
      <p:pic>
        <p:nvPicPr>
          <p:cNvPr id="6" name="Picture 27" descr="ti_logo_powerpoint_1_line.png"/>
          <p:cNvPicPr>
            <a:picLocks noChangeAspect="1"/>
          </p:cNvPicPr>
          <p:nvPr userDrawn="1"/>
        </p:nvPicPr>
        <p:blipFill>
          <a:blip r:embed="rId3" cstate="print"/>
          <a:srcRect/>
          <a:stretch>
            <a:fillRect/>
          </a:stretch>
        </p:blipFill>
        <p:spPr bwMode="auto">
          <a:xfrm>
            <a:off x="7329362" y="4782264"/>
            <a:ext cx="1562364" cy="193146"/>
          </a:xfrm>
          <a:prstGeom prst="rect">
            <a:avLst/>
          </a:prstGeom>
          <a:noFill/>
          <a:ln w="9525">
            <a:noFill/>
            <a:miter lim="800000"/>
            <a:headEnd/>
            <a:tailEnd/>
          </a:ln>
        </p:spPr>
      </p:pic>
    </p:spTree>
    <p:extLst>
      <p:ext uri="{BB962C8B-B14F-4D97-AF65-F5344CB8AC3E}">
        <p14:creationId xmlns:p14="http://schemas.microsoft.com/office/powerpoint/2010/main" val="323066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9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a:t>Click to edit Master subtitle style</a:t>
            </a:r>
          </a:p>
        </p:txBody>
      </p:sp>
      <p:sp>
        <p:nvSpPr>
          <p:cNvPr id="10" name="Rectangle 2"/>
          <p:cNvSpPr>
            <a:spLocks noGrp="1" noChangeArrowheads="1"/>
          </p:cNvSpPr>
          <p:nvPr>
            <p:ph type="ctrTitle"/>
          </p:nvPr>
        </p:nvSpPr>
        <p:spPr>
          <a:xfrm>
            <a:off x="342900" y="1457331"/>
            <a:ext cx="8458200" cy="1102519"/>
          </a:xfrm>
        </p:spPr>
        <p:txBody>
          <a:bodyPr/>
          <a:lstStyle>
            <a:lvl1pPr>
              <a:defRPr sz="3300">
                <a:solidFill>
                  <a:schemeClr val="tx2"/>
                </a:solidFill>
              </a:defRPr>
            </a:lvl1pPr>
          </a:lstStyle>
          <a:p>
            <a:r>
              <a:rPr lang="en-US"/>
              <a:t>Click to edit Master title style</a:t>
            </a:r>
            <a:endParaRPr lang="en-US" dirty="0"/>
          </a:p>
        </p:txBody>
      </p:sp>
      <p:sp>
        <p:nvSpPr>
          <p:cNvPr id="5" name="Rectangle 24">
            <a:extLst>
              <a:ext uri="{FF2B5EF4-FFF2-40B4-BE49-F238E27FC236}">
                <a16:creationId xmlns:a16="http://schemas.microsoft.com/office/drawing/2014/main" id="{7815B5F2-A5A7-1E49-BC30-BA3F75996177}"/>
              </a:ext>
            </a:extLst>
          </p:cNvPr>
          <p:cNvSpPr>
            <a:spLocks noGrp="1" noChangeArrowheads="1"/>
          </p:cNvSpPr>
          <p:nvPr>
            <p:ph type="sldNum" sz="quarter" idx="10"/>
          </p:nvPr>
        </p:nvSpPr>
        <p:spPr>
          <a:xfrm>
            <a:off x="6642100" y="4439927"/>
            <a:ext cx="2133600" cy="154782"/>
          </a:xfrm>
        </p:spPr>
        <p:txBody>
          <a:bodyPr/>
          <a:lstStyle>
            <a:lvl1pPr>
              <a:defRPr>
                <a:solidFill>
                  <a:schemeClr val="tx1"/>
                </a:solidFill>
              </a:defRPr>
            </a:lvl1pPr>
          </a:lstStyle>
          <a:p>
            <a:pPr>
              <a:defRPr/>
            </a:pPr>
            <a:fld id="{03BA23CF-AA30-4A18-B744-605C3E9DBF07}" type="slidenum">
              <a:rPr lang="en-US" smtClean="0"/>
              <a:pPr>
                <a:defRPr/>
              </a:pPr>
              <a:t>‹#›</a:t>
            </a:fld>
            <a:endParaRPr lang="en-US"/>
          </a:p>
        </p:txBody>
      </p:sp>
      <p:pic>
        <p:nvPicPr>
          <p:cNvPr id="6" name="Picture 27" descr="ti_logo_powerpoint_1_line.png"/>
          <p:cNvPicPr>
            <a:picLocks noChangeAspect="1"/>
          </p:cNvPicPr>
          <p:nvPr userDrawn="1"/>
        </p:nvPicPr>
        <p:blipFill>
          <a:blip r:embed="rId3" cstate="print"/>
          <a:srcRect/>
          <a:stretch>
            <a:fillRect/>
          </a:stretch>
        </p:blipFill>
        <p:spPr bwMode="auto">
          <a:xfrm>
            <a:off x="7329362" y="4782264"/>
            <a:ext cx="1562364" cy="193146"/>
          </a:xfrm>
          <a:prstGeom prst="rect">
            <a:avLst/>
          </a:prstGeom>
          <a:noFill/>
          <a:ln w="9525">
            <a:noFill/>
            <a:miter lim="800000"/>
            <a:headEnd/>
            <a:tailEnd/>
          </a:ln>
        </p:spPr>
      </p:pic>
    </p:spTree>
    <p:extLst>
      <p:ext uri="{BB962C8B-B14F-4D97-AF65-F5344CB8AC3E}">
        <p14:creationId xmlns:p14="http://schemas.microsoft.com/office/powerpoint/2010/main" val="1884946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8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42900" y="1457331"/>
            <a:ext cx="8458200" cy="1102519"/>
          </a:xfrm>
        </p:spPr>
        <p:txBody>
          <a:bodyPr/>
          <a:lstStyle>
            <a:lvl1pPr>
              <a:defRPr sz="3300">
                <a:solidFill>
                  <a:schemeClr val="tx2"/>
                </a:solidFill>
              </a:defRPr>
            </a:lvl1pPr>
          </a:lstStyle>
          <a:p>
            <a:r>
              <a:rPr lang="en-US"/>
              <a:t>Click to edit Master title style</a:t>
            </a:r>
            <a:endParaRPr lang="en-US" dirty="0"/>
          </a:p>
        </p:txBody>
      </p:sp>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a:t>Click to edit Master subtitle style</a:t>
            </a:r>
          </a:p>
        </p:txBody>
      </p:sp>
      <p:sp>
        <p:nvSpPr>
          <p:cNvPr id="5" name="Rectangle 24">
            <a:extLst>
              <a:ext uri="{FF2B5EF4-FFF2-40B4-BE49-F238E27FC236}">
                <a16:creationId xmlns:a16="http://schemas.microsoft.com/office/drawing/2014/main" id="{73F1F293-7B5B-6248-AEF0-BCB7B73543E3}"/>
              </a:ext>
            </a:extLst>
          </p:cNvPr>
          <p:cNvSpPr>
            <a:spLocks noGrp="1" noChangeArrowheads="1"/>
          </p:cNvSpPr>
          <p:nvPr>
            <p:ph type="sldNum" sz="quarter" idx="10"/>
          </p:nvPr>
        </p:nvSpPr>
        <p:spPr>
          <a:xfrm>
            <a:off x="6642100" y="4439927"/>
            <a:ext cx="2133600" cy="154782"/>
          </a:xfrm>
        </p:spPr>
        <p:txBody>
          <a:bodyPr/>
          <a:lstStyle>
            <a:lvl1pPr>
              <a:defRPr/>
            </a:lvl1pPr>
          </a:lstStyle>
          <a:p>
            <a:pPr>
              <a:defRPr/>
            </a:pPr>
            <a:fld id="{03BA23CF-AA30-4A18-B744-605C3E9DBF07}" type="slidenum">
              <a:rPr lang="en-US"/>
              <a:pPr>
                <a:defRPr/>
              </a:pPr>
              <a:t>‹#›</a:t>
            </a:fld>
            <a:endParaRPr lang="en-US"/>
          </a:p>
        </p:txBody>
      </p:sp>
      <p:pic>
        <p:nvPicPr>
          <p:cNvPr id="6" name="Picture 5" descr="A picture containing drawing, cup&#10;&#10;Description automatically generated">
            <a:extLst>
              <a:ext uri="{FF2B5EF4-FFF2-40B4-BE49-F238E27FC236}">
                <a16:creationId xmlns:a16="http://schemas.microsoft.com/office/drawing/2014/main" id="{7CC34E39-7310-7442-846F-66689DD005D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29868" y="4782676"/>
            <a:ext cx="1563597" cy="191106"/>
          </a:xfrm>
          <a:prstGeom prst="rect">
            <a:avLst/>
          </a:prstGeom>
        </p:spPr>
      </p:pic>
    </p:spTree>
    <p:extLst>
      <p:ext uri="{BB962C8B-B14F-4D97-AF65-F5344CB8AC3E}">
        <p14:creationId xmlns:p14="http://schemas.microsoft.com/office/powerpoint/2010/main" val="2767251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333378" y="786357"/>
            <a:ext cx="8467725" cy="3709449"/>
          </a:xfrm>
        </p:spPr>
        <p:txBody>
          <a:bodyPr/>
          <a:lstStyle>
            <a:lvl1pPr>
              <a:spcBef>
                <a:spcPts val="667"/>
              </a:spcBef>
              <a:defRPr/>
            </a:lvl1pPr>
            <a:lvl3pPr>
              <a:defRPr sz="1500"/>
            </a:lvl3pPr>
            <a:lvl4pPr>
              <a:defRPr sz="1500"/>
            </a:lvl4pPr>
            <a:lvl5pPr>
              <a:defRPr sz="15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2B97888F-6AF7-4263-B69D-592D8C33BAC7}" type="slidenum">
              <a:rPr lang="en-US"/>
              <a:pPr>
                <a:defRPr/>
              </a:pPr>
              <a:t>‹#›</a:t>
            </a:fld>
            <a:endParaRPr lang="en-US"/>
          </a:p>
        </p:txBody>
      </p:sp>
      <p:pic>
        <p:nvPicPr>
          <p:cNvPr id="5" name="Picture 27" descr="ti_logo_powerpoint_1_line.png"/>
          <p:cNvPicPr>
            <a:picLocks noChangeAspect="1"/>
          </p:cNvPicPr>
          <p:nvPr userDrawn="1"/>
        </p:nvPicPr>
        <p:blipFill>
          <a:blip r:embed="rId2" cstate="print"/>
          <a:srcRect/>
          <a:stretch>
            <a:fillRect/>
          </a:stretch>
        </p:blipFill>
        <p:spPr bwMode="auto">
          <a:xfrm>
            <a:off x="7329362" y="4782264"/>
            <a:ext cx="1562364" cy="193146"/>
          </a:xfrm>
          <a:prstGeom prst="rect">
            <a:avLst/>
          </a:prstGeom>
          <a:noFill/>
          <a:ln w="9525">
            <a:noFill/>
            <a:miter lim="800000"/>
            <a:headEnd/>
            <a:tailEnd/>
          </a:ln>
        </p:spPr>
      </p:pic>
    </p:spTree>
    <p:extLst>
      <p:ext uri="{BB962C8B-B14F-4D97-AF65-F5344CB8AC3E}">
        <p14:creationId xmlns:p14="http://schemas.microsoft.com/office/powerpoint/2010/main" val="2654343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333375" y="889398"/>
            <a:ext cx="4157663" cy="3519488"/>
          </a:xfrm>
          <a:noFill/>
          <a:ln w="9525" algn="ctr">
            <a:noFill/>
            <a:miter lim="800000"/>
            <a:headEnd/>
            <a:tailEnd/>
          </a:ln>
        </p:spPr>
        <p:txBody>
          <a:bodyPr vert="horz" wrap="square" lIns="76179" tIns="38088" rIns="76179" bIns="3808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3438" y="889398"/>
            <a:ext cx="4157662" cy="3519488"/>
          </a:xfrm>
          <a:noFill/>
          <a:ln w="9525" algn="ctr">
            <a:noFill/>
            <a:miter lim="800000"/>
            <a:headEnd/>
            <a:tailEnd/>
          </a:ln>
        </p:spPr>
        <p:txBody>
          <a:bodyPr vert="horz" wrap="square" lIns="76179" tIns="38088" rIns="76179" bIns="3808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500">
                <a:solidFill>
                  <a:schemeClr val="tx1"/>
                </a:solidFill>
                <a:latin typeface="+mn-lt"/>
                <a:ea typeface="+mn-ea"/>
                <a:cs typeface="+mn-cs"/>
              </a:defRPr>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6"/>
          <p:cNvSpPr>
            <a:spLocks noGrp="1" noChangeArrowheads="1"/>
          </p:cNvSpPr>
          <p:nvPr>
            <p:ph type="sldNum" sz="quarter" idx="10"/>
          </p:nvPr>
        </p:nvSpPr>
        <p:spPr>
          <a:ln/>
        </p:spPr>
        <p:txBody>
          <a:bodyPr/>
          <a:lstStyle>
            <a:lvl1pPr>
              <a:defRPr/>
            </a:lvl1pPr>
          </a:lstStyle>
          <a:p>
            <a:pPr>
              <a:defRPr/>
            </a:pPr>
            <a:fld id="{B53548F6-AAA9-4A8D-A869-511B3DFE3256}" type="slidenum">
              <a:rPr lang="en-US"/>
              <a:pPr>
                <a:defRPr/>
              </a:pPr>
              <a:t>‹#›</a:t>
            </a:fld>
            <a:endParaRPr lang="en-US"/>
          </a:p>
        </p:txBody>
      </p:sp>
      <p:pic>
        <p:nvPicPr>
          <p:cNvPr id="6" name="Picture 27" descr="ti_logo_powerpoint_1_line.png"/>
          <p:cNvPicPr>
            <a:picLocks noChangeAspect="1"/>
          </p:cNvPicPr>
          <p:nvPr userDrawn="1"/>
        </p:nvPicPr>
        <p:blipFill>
          <a:blip r:embed="rId2" cstate="print"/>
          <a:srcRect/>
          <a:stretch>
            <a:fillRect/>
          </a:stretch>
        </p:blipFill>
        <p:spPr bwMode="auto">
          <a:xfrm>
            <a:off x="7329362" y="4782264"/>
            <a:ext cx="1562364" cy="193146"/>
          </a:xfrm>
          <a:prstGeom prst="rect">
            <a:avLst/>
          </a:prstGeom>
          <a:noFill/>
          <a:ln w="9525">
            <a:noFill/>
            <a:miter lim="800000"/>
            <a:headEnd/>
            <a:tailEnd/>
          </a:ln>
        </p:spPr>
      </p:pic>
    </p:spTree>
    <p:extLst>
      <p:ext uri="{BB962C8B-B14F-4D97-AF65-F5344CB8AC3E}">
        <p14:creationId xmlns:p14="http://schemas.microsoft.com/office/powerpoint/2010/main" val="2850988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000" b="1"/>
            </a:lvl1pPr>
            <a:lvl2pPr marL="380895" indent="0">
              <a:buNone/>
              <a:defRPr sz="1700" b="1"/>
            </a:lvl2pPr>
            <a:lvl3pPr marL="761790" indent="0">
              <a:buNone/>
              <a:defRPr sz="1500" b="1"/>
            </a:lvl3pPr>
            <a:lvl4pPr marL="1142683" indent="0">
              <a:buNone/>
              <a:defRPr sz="1300" b="1"/>
            </a:lvl4pPr>
            <a:lvl5pPr marL="1523573" indent="0">
              <a:buNone/>
              <a:defRPr sz="1300" b="1"/>
            </a:lvl5pPr>
            <a:lvl6pPr marL="1904467" indent="0">
              <a:buNone/>
              <a:defRPr sz="1300" b="1"/>
            </a:lvl6pPr>
            <a:lvl7pPr marL="2285362" indent="0">
              <a:buNone/>
              <a:defRPr sz="1300" b="1"/>
            </a:lvl7pPr>
            <a:lvl8pPr marL="2666253" indent="0">
              <a:buNone/>
              <a:defRPr sz="1300" b="1"/>
            </a:lvl8pPr>
            <a:lvl9pPr marL="3047146" indent="0">
              <a:buNone/>
              <a:defRPr sz="1300" b="1"/>
            </a:lvl9pPr>
          </a:lstStyle>
          <a:p>
            <a:pPr lvl="0"/>
            <a:r>
              <a:rPr lang="en-US"/>
              <a:t>Edit Master text styles</a:t>
            </a:r>
          </a:p>
        </p:txBody>
      </p:sp>
      <p:sp>
        <p:nvSpPr>
          <p:cNvPr id="4" name="Content Placeholder 3"/>
          <p:cNvSpPr>
            <a:spLocks noGrp="1"/>
          </p:cNvSpPr>
          <p:nvPr>
            <p:ph sz="half" idx="2"/>
          </p:nvPr>
        </p:nvSpPr>
        <p:spPr>
          <a:xfrm>
            <a:off x="457200" y="1631157"/>
            <a:ext cx="4040188" cy="2963466"/>
          </a:xfrm>
          <a:noFill/>
          <a:ln w="9525" algn="ctr">
            <a:noFill/>
            <a:miter lim="800000"/>
            <a:headEnd/>
            <a:tailEnd/>
          </a:ln>
        </p:spPr>
        <p:txBody>
          <a:bodyPr vert="horz" wrap="square" lIns="76179" tIns="38088" rIns="76179" bIns="3808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700" smtClean="0">
                <a:solidFill>
                  <a:schemeClr val="tx1"/>
                </a:solidFill>
                <a:latin typeface="+mn-lt"/>
                <a:ea typeface="+mn-ea"/>
                <a:cs typeface="+mn-cs"/>
              </a:defRPr>
            </a:lvl2pPr>
            <a:lvl3pPr algn="l" rtl="0" eaLnBrk="0" fontAlgn="base" hangingPunct="0">
              <a:spcAft>
                <a:spcPct val="0"/>
              </a:spcAft>
              <a:defRPr lang="en-US" sz="1700" smtClean="0">
                <a:solidFill>
                  <a:schemeClr val="tx1"/>
                </a:solidFill>
                <a:latin typeface="+mn-lt"/>
                <a:ea typeface="+mn-ea"/>
                <a:cs typeface="+mn-cs"/>
              </a:defRPr>
            </a:lvl3pPr>
            <a:lvl4pPr algn="l" rtl="0" eaLnBrk="0" fontAlgn="base" hangingPunct="0">
              <a:spcAft>
                <a:spcPct val="0"/>
              </a:spcAft>
              <a:defRPr lang="en-US" sz="17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300"/>
            </a:lvl6pPr>
            <a:lvl7pPr>
              <a:defRPr sz="1300"/>
            </a:lvl7pPr>
            <a:lvl8pPr>
              <a:defRPr sz="1300"/>
            </a:lvl8pPr>
            <a:lvl9pPr>
              <a:defRPr sz="13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151335"/>
            <a:ext cx="4041775" cy="479822"/>
          </a:xfrm>
        </p:spPr>
        <p:txBody>
          <a:bodyPr anchor="b"/>
          <a:lstStyle>
            <a:lvl1pPr marL="0" indent="0">
              <a:buNone/>
              <a:defRPr sz="2000" b="1"/>
            </a:lvl1pPr>
            <a:lvl2pPr marL="380895" indent="0">
              <a:buNone/>
              <a:defRPr sz="1700" b="1"/>
            </a:lvl2pPr>
            <a:lvl3pPr marL="761790" indent="0">
              <a:buNone/>
              <a:defRPr sz="1500" b="1"/>
            </a:lvl3pPr>
            <a:lvl4pPr marL="1142683" indent="0">
              <a:buNone/>
              <a:defRPr sz="1300" b="1"/>
            </a:lvl4pPr>
            <a:lvl5pPr marL="1523573" indent="0">
              <a:buNone/>
              <a:defRPr sz="1300" b="1"/>
            </a:lvl5pPr>
            <a:lvl6pPr marL="1904467" indent="0">
              <a:buNone/>
              <a:defRPr sz="1300" b="1"/>
            </a:lvl6pPr>
            <a:lvl7pPr marL="2285362" indent="0">
              <a:buNone/>
              <a:defRPr sz="1300" b="1"/>
            </a:lvl7pPr>
            <a:lvl8pPr marL="2666253" indent="0">
              <a:buNone/>
              <a:defRPr sz="1300" b="1"/>
            </a:lvl8pPr>
            <a:lvl9pPr marL="3047146" indent="0">
              <a:buNone/>
              <a:defRPr sz="1300" b="1"/>
            </a:lvl9pPr>
          </a:lstStyle>
          <a:p>
            <a:pPr lvl="0"/>
            <a:r>
              <a:rPr lang="en-US"/>
              <a:t>Edit Master text styles</a:t>
            </a:r>
          </a:p>
        </p:txBody>
      </p:sp>
      <p:sp>
        <p:nvSpPr>
          <p:cNvPr id="6" name="Content Placeholder 5"/>
          <p:cNvSpPr>
            <a:spLocks noGrp="1"/>
          </p:cNvSpPr>
          <p:nvPr>
            <p:ph sz="quarter" idx="4"/>
          </p:nvPr>
        </p:nvSpPr>
        <p:spPr>
          <a:xfrm>
            <a:off x="4645028" y="1631157"/>
            <a:ext cx="4041775" cy="2963466"/>
          </a:xfrm>
          <a:noFill/>
          <a:ln w="9525" algn="ctr">
            <a:noFill/>
            <a:miter lim="800000"/>
            <a:headEnd/>
            <a:tailEnd/>
          </a:ln>
        </p:spPr>
        <p:txBody>
          <a:bodyPr vert="horz" wrap="square" lIns="76179" tIns="38088" rIns="76179" bIns="3808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700" smtClean="0">
                <a:solidFill>
                  <a:schemeClr val="tx1"/>
                </a:solidFill>
                <a:latin typeface="+mn-lt"/>
                <a:ea typeface="+mn-ea"/>
                <a:cs typeface="+mn-cs"/>
              </a:defRPr>
            </a:lvl2pPr>
            <a:lvl3pPr algn="l" rtl="0" eaLnBrk="0" fontAlgn="base" hangingPunct="0">
              <a:spcAft>
                <a:spcPct val="0"/>
              </a:spcAft>
              <a:defRPr lang="en-US" sz="1700" smtClean="0">
                <a:solidFill>
                  <a:schemeClr val="tx1"/>
                </a:solidFill>
                <a:latin typeface="+mn-lt"/>
                <a:ea typeface="+mn-ea"/>
                <a:cs typeface="+mn-cs"/>
              </a:defRPr>
            </a:lvl3pPr>
            <a:lvl4pPr algn="l" rtl="0" eaLnBrk="0" fontAlgn="base" hangingPunct="0">
              <a:spcAft>
                <a:spcPct val="0"/>
              </a:spcAft>
              <a:defRPr lang="en-US" sz="17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300"/>
            </a:lvl6pPr>
            <a:lvl7pPr>
              <a:defRPr sz="1300"/>
            </a:lvl7pPr>
            <a:lvl8pPr>
              <a:defRPr sz="1300"/>
            </a:lvl8pPr>
            <a:lvl9pPr>
              <a:defRPr sz="13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ln/>
        </p:spPr>
        <p:txBody>
          <a:bodyPr/>
          <a:lstStyle>
            <a:lvl1pPr>
              <a:defRPr/>
            </a:lvl1pPr>
          </a:lstStyle>
          <a:p>
            <a:pPr>
              <a:defRPr/>
            </a:pPr>
            <a:fld id="{204C35C9-3222-4444-B33E-8AB075BE83C6}" type="slidenum">
              <a:rPr lang="en-US"/>
              <a:pPr>
                <a:defRPr/>
              </a:pPr>
              <a:t>‹#›</a:t>
            </a:fld>
            <a:endParaRPr lang="en-US"/>
          </a:p>
        </p:txBody>
      </p:sp>
      <p:pic>
        <p:nvPicPr>
          <p:cNvPr id="8" name="Picture 27" descr="ti_logo_powerpoint_1_line.png"/>
          <p:cNvPicPr>
            <a:picLocks noChangeAspect="1"/>
          </p:cNvPicPr>
          <p:nvPr userDrawn="1"/>
        </p:nvPicPr>
        <p:blipFill>
          <a:blip r:embed="rId2" cstate="print"/>
          <a:srcRect/>
          <a:stretch>
            <a:fillRect/>
          </a:stretch>
        </p:blipFill>
        <p:spPr bwMode="auto">
          <a:xfrm>
            <a:off x="7329362" y="4782264"/>
            <a:ext cx="1562364" cy="193146"/>
          </a:xfrm>
          <a:prstGeom prst="rect">
            <a:avLst/>
          </a:prstGeom>
          <a:noFill/>
          <a:ln w="9525">
            <a:noFill/>
            <a:miter lim="800000"/>
            <a:headEnd/>
            <a:tailEnd/>
          </a:ln>
        </p:spPr>
      </p:pic>
    </p:spTree>
    <p:extLst>
      <p:ext uri="{BB962C8B-B14F-4D97-AF65-F5344CB8AC3E}">
        <p14:creationId xmlns:p14="http://schemas.microsoft.com/office/powerpoint/2010/main" val="1353773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D4C52F08-588C-488E-A5AB-DF69250DE862}" type="slidenum">
              <a:rPr lang="en-US"/>
              <a:pPr>
                <a:defRPr/>
              </a:pPr>
              <a:t>‹#›</a:t>
            </a:fld>
            <a:endParaRPr lang="en-US"/>
          </a:p>
        </p:txBody>
      </p:sp>
      <p:pic>
        <p:nvPicPr>
          <p:cNvPr id="4" name="Picture 27" descr="ti_logo_powerpoint_1_line.png"/>
          <p:cNvPicPr>
            <a:picLocks noChangeAspect="1"/>
          </p:cNvPicPr>
          <p:nvPr userDrawn="1"/>
        </p:nvPicPr>
        <p:blipFill>
          <a:blip r:embed="rId2" cstate="print"/>
          <a:srcRect/>
          <a:stretch>
            <a:fillRect/>
          </a:stretch>
        </p:blipFill>
        <p:spPr bwMode="auto">
          <a:xfrm>
            <a:off x="7329362" y="4782264"/>
            <a:ext cx="1562364" cy="193146"/>
          </a:xfrm>
          <a:prstGeom prst="rect">
            <a:avLst/>
          </a:prstGeom>
          <a:noFill/>
          <a:ln w="9525">
            <a:noFill/>
            <a:miter lim="800000"/>
            <a:headEnd/>
            <a:tailEnd/>
          </a:ln>
        </p:spPr>
      </p:pic>
    </p:spTree>
    <p:extLst>
      <p:ext uri="{BB962C8B-B14F-4D97-AF65-F5344CB8AC3E}">
        <p14:creationId xmlns:p14="http://schemas.microsoft.com/office/powerpoint/2010/main" val="2523704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8"/>
          </a:xfrm>
        </p:spPr>
        <p:txBody>
          <a:bodyPr anchor="b"/>
          <a:lstStyle>
            <a:lvl1pPr algn="l">
              <a:defRPr sz="2700" b="1">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3575050" y="204788"/>
            <a:ext cx="5111750" cy="4389835"/>
          </a:xfrm>
          <a:noFill/>
          <a:ln w="9525" algn="ctr">
            <a:noFill/>
            <a:miter lim="800000"/>
            <a:headEnd/>
            <a:tailEnd/>
          </a:ln>
        </p:spPr>
        <p:txBody>
          <a:bodyPr vert="horz" wrap="square" lIns="76179" tIns="38088" rIns="76179" bIns="3808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500">
                <a:solidFill>
                  <a:schemeClr val="tx1"/>
                </a:solidFill>
                <a:latin typeface="+mn-lt"/>
                <a:ea typeface="+mn-ea"/>
                <a:cs typeface="+mn-cs"/>
              </a:defRPr>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076325"/>
            <a:ext cx="3008313" cy="3518298"/>
          </a:xfrm>
        </p:spPr>
        <p:txBody>
          <a:bodyPr/>
          <a:lstStyle>
            <a:lvl1pPr marL="0" indent="0">
              <a:buNone/>
              <a:defRPr sz="1700"/>
            </a:lvl1pPr>
            <a:lvl2pPr marL="380895" indent="0">
              <a:buNone/>
              <a:defRPr sz="1000"/>
            </a:lvl2pPr>
            <a:lvl3pPr marL="761790" indent="0">
              <a:buNone/>
              <a:defRPr sz="800"/>
            </a:lvl3pPr>
            <a:lvl4pPr marL="1142683" indent="0">
              <a:buNone/>
              <a:defRPr sz="700"/>
            </a:lvl4pPr>
            <a:lvl5pPr marL="1523573" indent="0">
              <a:buNone/>
              <a:defRPr sz="700"/>
            </a:lvl5pPr>
            <a:lvl6pPr marL="1904467" indent="0">
              <a:buNone/>
              <a:defRPr sz="700"/>
            </a:lvl6pPr>
            <a:lvl7pPr marL="2285362" indent="0">
              <a:buNone/>
              <a:defRPr sz="700"/>
            </a:lvl7pPr>
            <a:lvl8pPr marL="2666253" indent="0">
              <a:buNone/>
              <a:defRPr sz="700"/>
            </a:lvl8pPr>
            <a:lvl9pPr marL="3047146" indent="0">
              <a:buNone/>
              <a:defRPr sz="700"/>
            </a:lvl9pPr>
          </a:lstStyle>
          <a:p>
            <a:pPr lvl="0"/>
            <a:r>
              <a:rPr lang="en-US"/>
              <a:t>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D9B97EEC-B5BC-42C5-B73F-31CC660D4D8A}" type="slidenum">
              <a:rPr lang="en-US"/>
              <a:pPr>
                <a:defRPr/>
              </a:pPr>
              <a:t>‹#›</a:t>
            </a:fld>
            <a:endParaRPr lang="en-US"/>
          </a:p>
        </p:txBody>
      </p:sp>
      <p:pic>
        <p:nvPicPr>
          <p:cNvPr id="6" name="Picture 27" descr="ti_logo_powerpoint_1_line.png"/>
          <p:cNvPicPr>
            <a:picLocks noChangeAspect="1"/>
          </p:cNvPicPr>
          <p:nvPr userDrawn="1"/>
        </p:nvPicPr>
        <p:blipFill>
          <a:blip r:embed="rId2" cstate="print"/>
          <a:srcRect/>
          <a:stretch>
            <a:fillRect/>
          </a:stretch>
        </p:blipFill>
        <p:spPr bwMode="auto">
          <a:xfrm>
            <a:off x="7329362" y="4782264"/>
            <a:ext cx="1562364" cy="193146"/>
          </a:xfrm>
          <a:prstGeom prst="rect">
            <a:avLst/>
          </a:prstGeom>
          <a:noFill/>
          <a:ln w="9525">
            <a:noFill/>
            <a:miter lim="800000"/>
            <a:headEnd/>
            <a:tailEnd/>
          </a:ln>
        </p:spPr>
      </p:pic>
    </p:spTree>
    <p:extLst>
      <p:ext uri="{BB962C8B-B14F-4D97-AF65-F5344CB8AC3E}">
        <p14:creationId xmlns:p14="http://schemas.microsoft.com/office/powerpoint/2010/main" val="42726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31775" y="107163"/>
            <a:ext cx="8458200" cy="610791"/>
          </a:xfrm>
          <a:prstGeom prst="rect">
            <a:avLst/>
          </a:prstGeom>
          <a:noFill/>
          <a:ln w="9525">
            <a:noFill/>
            <a:miter lim="800000"/>
            <a:headEnd/>
            <a:tailEnd/>
          </a:ln>
        </p:spPr>
        <p:txBody>
          <a:bodyPr vert="horz" wrap="square" lIns="76179" tIns="38088" rIns="76179" bIns="38088" numCol="1" anchor="ctr" anchorCtr="0" compatLnSpc="1">
            <a:prstTxWarp prst="textNoShape">
              <a:avLst/>
            </a:prstTxWarp>
          </a:bodyPr>
          <a:lstStyle/>
          <a:p>
            <a:pPr lvl="0"/>
            <a:r>
              <a:rPr lang="en-US"/>
              <a:t>Click to edit Master title style</a:t>
            </a:r>
            <a:endParaRPr lang="en-US" dirty="0"/>
          </a:p>
        </p:txBody>
      </p:sp>
      <p:sp>
        <p:nvSpPr>
          <p:cNvPr id="1027" name="Rectangle 3"/>
          <p:cNvSpPr>
            <a:spLocks noGrp="1" noChangeArrowheads="1"/>
          </p:cNvSpPr>
          <p:nvPr>
            <p:ph type="body" idx="1"/>
          </p:nvPr>
        </p:nvSpPr>
        <p:spPr bwMode="auto">
          <a:xfrm>
            <a:off x="333378" y="794149"/>
            <a:ext cx="8467725" cy="3701653"/>
          </a:xfrm>
          <a:prstGeom prst="rect">
            <a:avLst/>
          </a:prstGeom>
          <a:noFill/>
          <a:ln w="9525" algn="ctr">
            <a:noFill/>
            <a:miter lim="800000"/>
            <a:headEnd/>
            <a:tailEnd/>
          </a:ln>
        </p:spPr>
        <p:txBody>
          <a:bodyPr vert="horz" wrap="square" lIns="76179" tIns="38088" rIns="76179" bIns="38088"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30" name="Rectangle 6"/>
          <p:cNvSpPr>
            <a:spLocks noGrp="1" noChangeArrowheads="1"/>
          </p:cNvSpPr>
          <p:nvPr>
            <p:ph type="sldNum" sz="quarter" idx="4"/>
          </p:nvPr>
        </p:nvSpPr>
        <p:spPr bwMode="auto">
          <a:xfrm>
            <a:off x="6667503" y="4442792"/>
            <a:ext cx="2133600" cy="154782"/>
          </a:xfrm>
          <a:prstGeom prst="rect">
            <a:avLst/>
          </a:prstGeom>
          <a:noFill/>
          <a:ln w="9525">
            <a:noFill/>
            <a:miter lim="800000"/>
            <a:headEnd/>
            <a:tailEnd/>
          </a:ln>
          <a:effectLst/>
        </p:spPr>
        <p:txBody>
          <a:bodyPr vert="horz" wrap="square" lIns="76179" tIns="38088" rIns="76179" bIns="38088" numCol="1" anchor="t" anchorCtr="0" compatLnSpc="1">
            <a:prstTxWarp prst="textNoShape">
              <a:avLst/>
            </a:prstTxWarp>
          </a:bodyPr>
          <a:lstStyle>
            <a:lvl1pPr algn="r">
              <a:defRPr sz="700"/>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B6C70261-DCF8-4A97-9502-E8EEF2364CDE}" type="slidenum">
              <a:rPr kumimoji="0" lang="en-US" sz="7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700" b="0" i="0" u="none" strike="noStrike" kern="1200" cap="none" spc="0" normalizeH="0" baseline="0" noProof="0">
              <a:ln>
                <a:noFill/>
              </a:ln>
              <a:solidFill>
                <a:srgbClr val="000000"/>
              </a:solidFill>
              <a:effectLst/>
              <a:uLnTx/>
              <a:uFillTx/>
              <a:latin typeface="Arial" charset="0"/>
              <a:ea typeface="+mn-ea"/>
              <a:cs typeface="+mn-cs"/>
            </a:endParaRPr>
          </a:p>
        </p:txBody>
      </p:sp>
      <p:cxnSp>
        <p:nvCxnSpPr>
          <p:cNvPr id="3" name="Straight Connector 2">
            <a:extLst>
              <a:ext uri="{FF2B5EF4-FFF2-40B4-BE49-F238E27FC236}">
                <a16:creationId xmlns:a16="http://schemas.microsoft.com/office/drawing/2014/main" id="{92663C74-62AB-B64B-BCBB-0866ABE6E2D3}"/>
              </a:ext>
            </a:extLst>
          </p:cNvPr>
          <p:cNvCxnSpPr>
            <a:cxnSpLocks/>
          </p:cNvCxnSpPr>
          <p:nvPr userDrawn="1"/>
        </p:nvCxnSpPr>
        <p:spPr>
          <a:xfrm>
            <a:off x="0" y="4656947"/>
            <a:ext cx="8928896"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6377819"/>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Lst>
  <p:hf hdr="0" ftr="0" dt="0"/>
  <p:txStyles>
    <p:titleStyle>
      <a:lvl1pPr algn="l" rtl="0" eaLnBrk="1" fontAlgn="base" hangingPunct="1">
        <a:lnSpc>
          <a:spcPct val="85000"/>
        </a:lnSpc>
        <a:spcBef>
          <a:spcPct val="0"/>
        </a:spcBef>
        <a:spcAft>
          <a:spcPct val="0"/>
        </a:spcAft>
        <a:defRPr sz="2700" b="1">
          <a:solidFill>
            <a:schemeClr val="tx2"/>
          </a:solidFill>
          <a:latin typeface="+mj-lt"/>
          <a:ea typeface="+mj-ea"/>
          <a:cs typeface="+mj-cs"/>
        </a:defRPr>
      </a:lvl1pPr>
      <a:lvl2pPr algn="l" rtl="0" eaLnBrk="1" fontAlgn="base" hangingPunct="1">
        <a:lnSpc>
          <a:spcPct val="85000"/>
        </a:lnSpc>
        <a:spcBef>
          <a:spcPct val="0"/>
        </a:spcBef>
        <a:spcAft>
          <a:spcPct val="0"/>
        </a:spcAft>
        <a:defRPr sz="2700" b="1">
          <a:solidFill>
            <a:schemeClr val="tx2"/>
          </a:solidFill>
          <a:latin typeface="Arial" charset="0"/>
        </a:defRPr>
      </a:lvl2pPr>
      <a:lvl3pPr algn="l" rtl="0" eaLnBrk="1" fontAlgn="base" hangingPunct="1">
        <a:lnSpc>
          <a:spcPct val="85000"/>
        </a:lnSpc>
        <a:spcBef>
          <a:spcPct val="0"/>
        </a:spcBef>
        <a:spcAft>
          <a:spcPct val="0"/>
        </a:spcAft>
        <a:defRPr sz="2700" b="1">
          <a:solidFill>
            <a:schemeClr val="tx2"/>
          </a:solidFill>
          <a:latin typeface="Arial" charset="0"/>
        </a:defRPr>
      </a:lvl3pPr>
      <a:lvl4pPr algn="l" rtl="0" eaLnBrk="1" fontAlgn="base" hangingPunct="1">
        <a:lnSpc>
          <a:spcPct val="85000"/>
        </a:lnSpc>
        <a:spcBef>
          <a:spcPct val="0"/>
        </a:spcBef>
        <a:spcAft>
          <a:spcPct val="0"/>
        </a:spcAft>
        <a:defRPr sz="2700" b="1">
          <a:solidFill>
            <a:schemeClr val="tx2"/>
          </a:solidFill>
          <a:latin typeface="Arial" charset="0"/>
        </a:defRPr>
      </a:lvl4pPr>
      <a:lvl5pPr algn="l" rtl="0" eaLnBrk="1" fontAlgn="base" hangingPunct="1">
        <a:lnSpc>
          <a:spcPct val="85000"/>
        </a:lnSpc>
        <a:spcBef>
          <a:spcPct val="0"/>
        </a:spcBef>
        <a:spcAft>
          <a:spcPct val="0"/>
        </a:spcAft>
        <a:defRPr sz="2700" b="1">
          <a:solidFill>
            <a:schemeClr val="tx2"/>
          </a:solidFill>
          <a:latin typeface="Arial" charset="0"/>
        </a:defRPr>
      </a:lvl5pPr>
      <a:lvl6pPr marL="380895" algn="l" rtl="0" eaLnBrk="1" fontAlgn="base" hangingPunct="1">
        <a:lnSpc>
          <a:spcPct val="85000"/>
        </a:lnSpc>
        <a:spcBef>
          <a:spcPct val="0"/>
        </a:spcBef>
        <a:spcAft>
          <a:spcPct val="0"/>
        </a:spcAft>
        <a:defRPr sz="2700" b="1">
          <a:solidFill>
            <a:srgbClr val="FF0000"/>
          </a:solidFill>
          <a:latin typeface="Arial" charset="0"/>
        </a:defRPr>
      </a:lvl6pPr>
      <a:lvl7pPr marL="761790" algn="l" rtl="0" eaLnBrk="1" fontAlgn="base" hangingPunct="1">
        <a:lnSpc>
          <a:spcPct val="85000"/>
        </a:lnSpc>
        <a:spcBef>
          <a:spcPct val="0"/>
        </a:spcBef>
        <a:spcAft>
          <a:spcPct val="0"/>
        </a:spcAft>
        <a:defRPr sz="2700" b="1">
          <a:solidFill>
            <a:srgbClr val="FF0000"/>
          </a:solidFill>
          <a:latin typeface="Arial" charset="0"/>
        </a:defRPr>
      </a:lvl7pPr>
      <a:lvl8pPr marL="1142683" algn="l" rtl="0" eaLnBrk="1" fontAlgn="base" hangingPunct="1">
        <a:lnSpc>
          <a:spcPct val="85000"/>
        </a:lnSpc>
        <a:spcBef>
          <a:spcPct val="0"/>
        </a:spcBef>
        <a:spcAft>
          <a:spcPct val="0"/>
        </a:spcAft>
        <a:defRPr sz="2700" b="1">
          <a:solidFill>
            <a:srgbClr val="FF0000"/>
          </a:solidFill>
          <a:latin typeface="Arial" charset="0"/>
        </a:defRPr>
      </a:lvl8pPr>
      <a:lvl9pPr marL="1523573" algn="l" rtl="0" eaLnBrk="1" fontAlgn="base" hangingPunct="1">
        <a:lnSpc>
          <a:spcPct val="85000"/>
        </a:lnSpc>
        <a:spcBef>
          <a:spcPct val="0"/>
        </a:spcBef>
        <a:spcAft>
          <a:spcPct val="0"/>
        </a:spcAft>
        <a:defRPr sz="2700" b="1">
          <a:solidFill>
            <a:srgbClr val="FF0000"/>
          </a:solidFill>
          <a:latin typeface="Arial" charset="0"/>
        </a:defRPr>
      </a:lvl9pPr>
    </p:titleStyle>
    <p:bodyStyle>
      <a:lvl1pPr marL="189124" indent="-189124" algn="l" rtl="0" eaLnBrk="1" fontAlgn="base" hangingPunct="1">
        <a:spcBef>
          <a:spcPts val="667"/>
        </a:spcBef>
        <a:spcAft>
          <a:spcPct val="0"/>
        </a:spcAft>
        <a:buChar char="•"/>
        <a:defRPr sz="1800">
          <a:solidFill>
            <a:schemeClr val="tx1"/>
          </a:solidFill>
          <a:latin typeface="+mn-lt"/>
          <a:ea typeface="+mn-ea"/>
          <a:cs typeface="+mn-cs"/>
        </a:defRPr>
      </a:lvl1pPr>
      <a:lvl2pPr marL="478763" indent="-194416" algn="l" rtl="0" eaLnBrk="1" fontAlgn="base" hangingPunct="1">
        <a:spcBef>
          <a:spcPct val="20000"/>
        </a:spcBef>
        <a:spcAft>
          <a:spcPct val="0"/>
        </a:spcAft>
        <a:buChar char="–"/>
        <a:defRPr sz="1600">
          <a:solidFill>
            <a:schemeClr val="tx1"/>
          </a:solidFill>
          <a:latin typeface="+mn-lt"/>
        </a:defRPr>
      </a:lvl2pPr>
      <a:lvl3pPr marL="711530" indent="-137548" algn="l" rtl="0" eaLnBrk="1" fontAlgn="base" hangingPunct="1">
        <a:spcBef>
          <a:spcPct val="15000"/>
        </a:spcBef>
        <a:spcAft>
          <a:spcPct val="0"/>
        </a:spcAft>
        <a:buChar char="•"/>
        <a:defRPr sz="1600">
          <a:solidFill>
            <a:schemeClr val="tx1"/>
          </a:solidFill>
          <a:latin typeface="+mn-lt"/>
        </a:defRPr>
      </a:lvl3pPr>
      <a:lvl4pPr marL="1001168" indent="-194416" algn="l" rtl="0" eaLnBrk="1" fontAlgn="base" hangingPunct="1">
        <a:spcBef>
          <a:spcPct val="5000"/>
        </a:spcBef>
        <a:spcAft>
          <a:spcPct val="0"/>
        </a:spcAft>
        <a:buChar char="–"/>
        <a:defRPr sz="1600">
          <a:solidFill>
            <a:schemeClr val="tx1"/>
          </a:solidFill>
          <a:latin typeface="+mn-lt"/>
        </a:defRPr>
      </a:lvl4pPr>
      <a:lvl5pPr marL="1240546" indent="-144163" algn="l" rtl="0" eaLnBrk="1" fontAlgn="base" hangingPunct="1">
        <a:spcBef>
          <a:spcPct val="0"/>
        </a:spcBef>
        <a:spcAft>
          <a:spcPct val="0"/>
        </a:spcAft>
        <a:buChar char="»"/>
        <a:defRPr sz="1600">
          <a:solidFill>
            <a:schemeClr val="tx1"/>
          </a:solidFill>
          <a:latin typeface="+mn-lt"/>
        </a:defRPr>
      </a:lvl5pPr>
      <a:lvl6pPr marL="1621441" indent="-144163" algn="l" rtl="0" eaLnBrk="1" fontAlgn="base" hangingPunct="1">
        <a:spcBef>
          <a:spcPct val="0"/>
        </a:spcBef>
        <a:spcAft>
          <a:spcPct val="0"/>
        </a:spcAft>
        <a:buChar char="»"/>
        <a:defRPr sz="1300">
          <a:solidFill>
            <a:schemeClr val="tx1"/>
          </a:solidFill>
          <a:latin typeface="+mn-lt"/>
        </a:defRPr>
      </a:lvl6pPr>
      <a:lvl7pPr marL="2002336" indent="-144163" algn="l" rtl="0" eaLnBrk="1" fontAlgn="base" hangingPunct="1">
        <a:spcBef>
          <a:spcPct val="0"/>
        </a:spcBef>
        <a:spcAft>
          <a:spcPct val="0"/>
        </a:spcAft>
        <a:buChar char="»"/>
        <a:defRPr sz="1300">
          <a:solidFill>
            <a:schemeClr val="tx1"/>
          </a:solidFill>
          <a:latin typeface="+mn-lt"/>
        </a:defRPr>
      </a:lvl7pPr>
      <a:lvl8pPr marL="2383230" indent="-144163" algn="l" rtl="0" eaLnBrk="1" fontAlgn="base" hangingPunct="1">
        <a:spcBef>
          <a:spcPct val="0"/>
        </a:spcBef>
        <a:spcAft>
          <a:spcPct val="0"/>
        </a:spcAft>
        <a:buChar char="»"/>
        <a:defRPr sz="1300">
          <a:solidFill>
            <a:schemeClr val="tx1"/>
          </a:solidFill>
          <a:latin typeface="+mn-lt"/>
        </a:defRPr>
      </a:lvl8pPr>
      <a:lvl9pPr marL="2764124" indent="-144163" algn="l" rtl="0" eaLnBrk="1" fontAlgn="base" hangingPunct="1">
        <a:spcBef>
          <a:spcPct val="0"/>
        </a:spcBef>
        <a:spcAft>
          <a:spcPct val="0"/>
        </a:spcAft>
        <a:buChar char="»"/>
        <a:defRPr sz="1300">
          <a:solidFill>
            <a:schemeClr val="tx1"/>
          </a:solidFill>
          <a:latin typeface="+mn-lt"/>
        </a:defRPr>
      </a:lvl9pPr>
    </p:bodyStyle>
    <p:otherStyle>
      <a:defPPr>
        <a:defRPr lang="en-US"/>
      </a:defPPr>
      <a:lvl1pPr marL="0" algn="l" defTabSz="761790" rtl="0" eaLnBrk="1" latinLnBrk="0" hangingPunct="1">
        <a:defRPr sz="1500" kern="1200">
          <a:solidFill>
            <a:schemeClr val="tx1"/>
          </a:solidFill>
          <a:latin typeface="+mn-lt"/>
          <a:ea typeface="+mn-ea"/>
          <a:cs typeface="+mn-cs"/>
        </a:defRPr>
      </a:lvl1pPr>
      <a:lvl2pPr marL="380895" algn="l" defTabSz="761790" rtl="0" eaLnBrk="1" latinLnBrk="0" hangingPunct="1">
        <a:defRPr sz="1500" kern="1200">
          <a:solidFill>
            <a:schemeClr val="tx1"/>
          </a:solidFill>
          <a:latin typeface="+mn-lt"/>
          <a:ea typeface="+mn-ea"/>
          <a:cs typeface="+mn-cs"/>
        </a:defRPr>
      </a:lvl2pPr>
      <a:lvl3pPr marL="761790" algn="l" defTabSz="761790" rtl="0" eaLnBrk="1" latinLnBrk="0" hangingPunct="1">
        <a:defRPr sz="1500" kern="1200">
          <a:solidFill>
            <a:schemeClr val="tx1"/>
          </a:solidFill>
          <a:latin typeface="+mn-lt"/>
          <a:ea typeface="+mn-ea"/>
          <a:cs typeface="+mn-cs"/>
        </a:defRPr>
      </a:lvl3pPr>
      <a:lvl4pPr marL="1142683" algn="l" defTabSz="761790" rtl="0" eaLnBrk="1" latinLnBrk="0" hangingPunct="1">
        <a:defRPr sz="1500" kern="1200">
          <a:solidFill>
            <a:schemeClr val="tx1"/>
          </a:solidFill>
          <a:latin typeface="+mn-lt"/>
          <a:ea typeface="+mn-ea"/>
          <a:cs typeface="+mn-cs"/>
        </a:defRPr>
      </a:lvl4pPr>
      <a:lvl5pPr marL="1523573" algn="l" defTabSz="761790" rtl="0" eaLnBrk="1" latinLnBrk="0" hangingPunct="1">
        <a:defRPr sz="1500" kern="1200">
          <a:solidFill>
            <a:schemeClr val="tx1"/>
          </a:solidFill>
          <a:latin typeface="+mn-lt"/>
          <a:ea typeface="+mn-ea"/>
          <a:cs typeface="+mn-cs"/>
        </a:defRPr>
      </a:lvl5pPr>
      <a:lvl6pPr marL="1904467" algn="l" defTabSz="761790" rtl="0" eaLnBrk="1" latinLnBrk="0" hangingPunct="1">
        <a:defRPr sz="1500" kern="1200">
          <a:solidFill>
            <a:schemeClr val="tx1"/>
          </a:solidFill>
          <a:latin typeface="+mn-lt"/>
          <a:ea typeface="+mn-ea"/>
          <a:cs typeface="+mn-cs"/>
        </a:defRPr>
      </a:lvl6pPr>
      <a:lvl7pPr marL="2285362" algn="l" defTabSz="761790" rtl="0" eaLnBrk="1" latinLnBrk="0" hangingPunct="1">
        <a:defRPr sz="1500" kern="1200">
          <a:solidFill>
            <a:schemeClr val="tx1"/>
          </a:solidFill>
          <a:latin typeface="+mn-lt"/>
          <a:ea typeface="+mn-ea"/>
          <a:cs typeface="+mn-cs"/>
        </a:defRPr>
      </a:lvl7pPr>
      <a:lvl8pPr marL="2666253" algn="l" defTabSz="761790" rtl="0" eaLnBrk="1" latinLnBrk="0" hangingPunct="1">
        <a:defRPr sz="1500" kern="1200">
          <a:solidFill>
            <a:schemeClr val="tx1"/>
          </a:solidFill>
          <a:latin typeface="+mn-lt"/>
          <a:ea typeface="+mn-ea"/>
          <a:cs typeface="+mn-cs"/>
        </a:defRPr>
      </a:lvl8pPr>
      <a:lvl9pPr marL="3047146" algn="l" defTabSz="76179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hyperlink" Target="http://www.ti.com/legal/termsofsale.html"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8A065-9139-244A-86CE-7E7BF673FC0F}"/>
              </a:ext>
            </a:extLst>
          </p:cNvPr>
          <p:cNvSpPr>
            <a:spLocks noGrp="1"/>
          </p:cNvSpPr>
          <p:nvPr>
            <p:ph type="ctrTitle"/>
          </p:nvPr>
        </p:nvSpPr>
        <p:spPr/>
        <p:txBody>
          <a:bodyPr/>
          <a:lstStyle/>
          <a:p>
            <a:r>
              <a:rPr lang="en-US" dirty="0"/>
              <a:t>DS90UB934 Schematic Review</a:t>
            </a:r>
          </a:p>
        </p:txBody>
      </p:sp>
      <p:sp>
        <p:nvSpPr>
          <p:cNvPr id="3" name="Subtitle 2">
            <a:extLst>
              <a:ext uri="{FF2B5EF4-FFF2-40B4-BE49-F238E27FC236}">
                <a16:creationId xmlns:a16="http://schemas.microsoft.com/office/drawing/2014/main" id="{97E82DED-767D-4547-AF13-5AC0A5F27DE6}"/>
              </a:ext>
            </a:extLst>
          </p:cNvPr>
          <p:cNvSpPr>
            <a:spLocks noGrp="1"/>
          </p:cNvSpPr>
          <p:nvPr>
            <p:ph type="subTitle" idx="1"/>
          </p:nvPr>
        </p:nvSpPr>
        <p:spPr/>
        <p:txBody>
          <a:bodyPr/>
          <a:lstStyle/>
          <a:p>
            <a:r>
              <a:rPr lang="en-US" dirty="0"/>
              <a:t>FPD-Link Applications Team</a:t>
            </a:r>
          </a:p>
        </p:txBody>
      </p:sp>
      <p:sp>
        <p:nvSpPr>
          <p:cNvPr id="5" name="Rectangle 24">
            <a:extLst>
              <a:ext uri="{FF2B5EF4-FFF2-40B4-BE49-F238E27FC236}">
                <a16:creationId xmlns:a16="http://schemas.microsoft.com/office/drawing/2014/main" id="{BF4BDD6C-DF5D-6045-B8B0-A93D8BE41299}"/>
              </a:ext>
            </a:extLst>
          </p:cNvPr>
          <p:cNvSpPr>
            <a:spLocks noGrp="1" noChangeArrowheads="1"/>
          </p:cNvSpPr>
          <p:nvPr>
            <p:ph type="sldNum" sz="quarter" idx="10"/>
          </p:nvPr>
        </p:nvSpPr>
        <p:spPr>
          <a:xfrm>
            <a:off x="6667500" y="4448217"/>
            <a:ext cx="2133600" cy="154782"/>
          </a:xfrm>
        </p:spPr>
        <p:txBody>
          <a:bodyPr/>
          <a:lstStyle/>
          <a:p>
            <a:fld id="{07B5736C-021E-4EDA-A2F9-FF199D20DBAA}" type="slidenum">
              <a:rPr lang="en-US" smtClean="0"/>
              <a:pPr/>
              <a:t>1</a:t>
            </a:fld>
            <a:endParaRPr lang="en-US"/>
          </a:p>
        </p:txBody>
      </p:sp>
    </p:spTree>
    <p:extLst>
      <p:ext uri="{BB962C8B-B14F-4D97-AF65-F5344CB8AC3E}">
        <p14:creationId xmlns:p14="http://schemas.microsoft.com/office/powerpoint/2010/main" val="1929176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1D4D828-D9C1-4322-AFF2-7F34C7297BF7}"/>
              </a:ext>
            </a:extLst>
          </p:cNvPr>
          <p:cNvSpPr>
            <a:spLocks noGrp="1"/>
          </p:cNvSpPr>
          <p:nvPr>
            <p:ph type="sldNum" sz="quarter" idx="10"/>
          </p:nvPr>
        </p:nvSpPr>
        <p:spPr/>
        <p:txBody>
          <a:bodyPr/>
          <a:lstStyle/>
          <a:p>
            <a:pPr>
              <a:defRPr/>
            </a:pPr>
            <a:fld id="{2B97888F-6AF7-4263-B69D-592D8C33BAC7}" type="slidenum">
              <a:rPr lang="en-US" smtClean="0"/>
              <a:pPr>
                <a:defRPr/>
              </a:pPr>
              <a:t>2</a:t>
            </a:fld>
            <a:endParaRPr lang="en-US"/>
          </a:p>
        </p:txBody>
      </p:sp>
      <p:pic>
        <p:nvPicPr>
          <p:cNvPr id="11" name="Picture 10">
            <a:extLst>
              <a:ext uri="{FF2B5EF4-FFF2-40B4-BE49-F238E27FC236}">
                <a16:creationId xmlns:a16="http://schemas.microsoft.com/office/drawing/2014/main" id="{6AE19A55-76C0-4D7E-B3A8-B40662415A50}"/>
              </a:ext>
            </a:extLst>
          </p:cNvPr>
          <p:cNvPicPr>
            <a:picLocks noChangeAspect="1"/>
          </p:cNvPicPr>
          <p:nvPr/>
        </p:nvPicPr>
        <p:blipFill>
          <a:blip r:embed="rId2"/>
          <a:stretch>
            <a:fillRect/>
          </a:stretch>
        </p:blipFill>
        <p:spPr>
          <a:xfrm>
            <a:off x="642564" y="498311"/>
            <a:ext cx="7382416" cy="3842713"/>
          </a:xfrm>
          <a:prstGeom prst="rect">
            <a:avLst/>
          </a:prstGeom>
        </p:spPr>
      </p:pic>
      <p:sp>
        <p:nvSpPr>
          <p:cNvPr id="12" name="TextBox 11">
            <a:extLst>
              <a:ext uri="{FF2B5EF4-FFF2-40B4-BE49-F238E27FC236}">
                <a16:creationId xmlns:a16="http://schemas.microsoft.com/office/drawing/2014/main" id="{32CE9FBE-6912-42BA-B890-2018C5D5D706}"/>
              </a:ext>
            </a:extLst>
          </p:cNvPr>
          <p:cNvSpPr txBox="1"/>
          <p:nvPr/>
        </p:nvSpPr>
        <p:spPr>
          <a:xfrm>
            <a:off x="7173737" y="498311"/>
            <a:ext cx="1121132" cy="707886"/>
          </a:xfrm>
          <a:prstGeom prst="rect">
            <a:avLst/>
          </a:prstGeom>
          <a:noFill/>
        </p:spPr>
        <p:txBody>
          <a:bodyPr wrap="square" rtlCol="0">
            <a:spAutoFit/>
          </a:bodyPr>
          <a:lstStyle/>
          <a:p>
            <a:r>
              <a:rPr lang="en-US" sz="800" dirty="0">
                <a:solidFill>
                  <a:srgbClr val="FF0000"/>
                </a:solidFill>
              </a:rPr>
              <a:t>Bypass capacitors needed on pins 45, 36, 40, and 31 instead of being shorted </a:t>
            </a:r>
          </a:p>
        </p:txBody>
      </p:sp>
      <p:sp>
        <p:nvSpPr>
          <p:cNvPr id="13" name="TextBox 12">
            <a:extLst>
              <a:ext uri="{FF2B5EF4-FFF2-40B4-BE49-F238E27FC236}">
                <a16:creationId xmlns:a16="http://schemas.microsoft.com/office/drawing/2014/main" id="{8C39C354-E896-4202-94B4-FD6F6B5F6319}"/>
              </a:ext>
            </a:extLst>
          </p:cNvPr>
          <p:cNvSpPr txBox="1"/>
          <p:nvPr/>
        </p:nvSpPr>
        <p:spPr>
          <a:xfrm>
            <a:off x="1202561" y="3452332"/>
            <a:ext cx="1566334" cy="461665"/>
          </a:xfrm>
          <a:prstGeom prst="rect">
            <a:avLst/>
          </a:prstGeom>
          <a:noFill/>
        </p:spPr>
        <p:txBody>
          <a:bodyPr wrap="square" rtlCol="0">
            <a:spAutoFit/>
          </a:bodyPr>
          <a:lstStyle/>
          <a:p>
            <a:r>
              <a:rPr lang="en-US" sz="800" dirty="0">
                <a:solidFill>
                  <a:srgbClr val="FF0000"/>
                </a:solidFill>
              </a:rPr>
              <a:t>GPIO3 INTB permanently pulled high but no other connections are seen</a:t>
            </a:r>
          </a:p>
        </p:txBody>
      </p:sp>
      <p:sp>
        <p:nvSpPr>
          <p:cNvPr id="14" name="TextBox 13">
            <a:extLst>
              <a:ext uri="{FF2B5EF4-FFF2-40B4-BE49-F238E27FC236}">
                <a16:creationId xmlns:a16="http://schemas.microsoft.com/office/drawing/2014/main" id="{1146D8AD-8AC0-48E2-AEE2-804C50A46EA7}"/>
              </a:ext>
            </a:extLst>
          </p:cNvPr>
          <p:cNvSpPr txBox="1"/>
          <p:nvPr/>
        </p:nvSpPr>
        <p:spPr>
          <a:xfrm>
            <a:off x="813415" y="2398913"/>
            <a:ext cx="2172640" cy="338554"/>
          </a:xfrm>
          <a:prstGeom prst="rect">
            <a:avLst/>
          </a:prstGeom>
          <a:noFill/>
        </p:spPr>
        <p:txBody>
          <a:bodyPr wrap="square" rtlCol="0">
            <a:spAutoFit/>
          </a:bodyPr>
          <a:lstStyle/>
          <a:p>
            <a:r>
              <a:rPr lang="en-US" sz="800" dirty="0">
                <a:solidFill>
                  <a:srgbClr val="FF0000"/>
                </a:solidFill>
              </a:rPr>
              <a:t>Missing 4.7k pull up resistors on SDA and SCL lines. VI2C must equal VDDIO.</a:t>
            </a:r>
          </a:p>
        </p:txBody>
      </p:sp>
      <p:sp>
        <p:nvSpPr>
          <p:cNvPr id="15" name="TextBox 14">
            <a:extLst>
              <a:ext uri="{FF2B5EF4-FFF2-40B4-BE49-F238E27FC236}">
                <a16:creationId xmlns:a16="http://schemas.microsoft.com/office/drawing/2014/main" id="{58758A48-821D-46E8-95FF-9CABDFE76CF8}"/>
              </a:ext>
            </a:extLst>
          </p:cNvPr>
          <p:cNvSpPr txBox="1"/>
          <p:nvPr/>
        </p:nvSpPr>
        <p:spPr>
          <a:xfrm>
            <a:off x="2633550" y="2031512"/>
            <a:ext cx="1048983" cy="323165"/>
          </a:xfrm>
          <a:prstGeom prst="rect">
            <a:avLst/>
          </a:prstGeom>
          <a:noFill/>
        </p:spPr>
        <p:txBody>
          <a:bodyPr wrap="square" rtlCol="0">
            <a:spAutoFit/>
          </a:bodyPr>
          <a:lstStyle/>
          <a:p>
            <a:r>
              <a:rPr lang="en-US" sz="500" dirty="0">
                <a:solidFill>
                  <a:srgbClr val="FF0000"/>
                </a:solidFill>
              </a:rPr>
              <a:t>Recommended caps on pin 38 and 29 = 100nF</a:t>
            </a:r>
          </a:p>
          <a:p>
            <a:r>
              <a:rPr lang="en-US" sz="500" dirty="0">
                <a:solidFill>
                  <a:srgbClr val="FF0000"/>
                </a:solidFill>
              </a:rPr>
              <a:t>No test pads ?</a:t>
            </a:r>
          </a:p>
        </p:txBody>
      </p:sp>
      <p:sp>
        <p:nvSpPr>
          <p:cNvPr id="16" name="TextBox 15">
            <a:extLst>
              <a:ext uri="{FF2B5EF4-FFF2-40B4-BE49-F238E27FC236}">
                <a16:creationId xmlns:a16="http://schemas.microsoft.com/office/drawing/2014/main" id="{C3496EB7-81FD-440F-BE0A-B6AA7F0EE238}"/>
              </a:ext>
            </a:extLst>
          </p:cNvPr>
          <p:cNvSpPr txBox="1"/>
          <p:nvPr/>
        </p:nvSpPr>
        <p:spPr>
          <a:xfrm>
            <a:off x="813415" y="910421"/>
            <a:ext cx="2344627" cy="338554"/>
          </a:xfrm>
          <a:prstGeom prst="rect">
            <a:avLst/>
          </a:prstGeom>
          <a:noFill/>
        </p:spPr>
        <p:txBody>
          <a:bodyPr wrap="square" rtlCol="0">
            <a:spAutoFit/>
          </a:bodyPr>
          <a:lstStyle/>
          <a:p>
            <a:r>
              <a:rPr lang="en-US" sz="800" dirty="0">
                <a:solidFill>
                  <a:srgbClr val="FF0000"/>
                </a:solidFill>
              </a:rPr>
              <a:t>Separate bypass capacitors needed on pins 29 and 7</a:t>
            </a:r>
          </a:p>
        </p:txBody>
      </p:sp>
      <p:sp>
        <p:nvSpPr>
          <p:cNvPr id="17" name="TextBox 16">
            <a:extLst>
              <a:ext uri="{FF2B5EF4-FFF2-40B4-BE49-F238E27FC236}">
                <a16:creationId xmlns:a16="http://schemas.microsoft.com/office/drawing/2014/main" id="{5AF8FFE4-E49F-46A0-ADF0-27A085A55797}"/>
              </a:ext>
            </a:extLst>
          </p:cNvPr>
          <p:cNvSpPr txBox="1"/>
          <p:nvPr/>
        </p:nvSpPr>
        <p:spPr>
          <a:xfrm>
            <a:off x="252848" y="1419893"/>
            <a:ext cx="1448951" cy="461665"/>
          </a:xfrm>
          <a:prstGeom prst="rect">
            <a:avLst/>
          </a:prstGeom>
          <a:noFill/>
        </p:spPr>
        <p:txBody>
          <a:bodyPr wrap="square" rtlCol="0">
            <a:spAutoFit/>
          </a:bodyPr>
          <a:lstStyle/>
          <a:p>
            <a:r>
              <a:rPr lang="en-US" sz="800" dirty="0">
                <a:solidFill>
                  <a:srgbClr val="FF0000"/>
                </a:solidFill>
              </a:rPr>
              <a:t>Ensure caps on pins 41, 42, 32 and 33 are rated for 2x the voltage of </a:t>
            </a:r>
            <a:r>
              <a:rPr lang="en-US" sz="800" dirty="0" err="1">
                <a:solidFill>
                  <a:srgbClr val="FF0000"/>
                </a:solidFill>
              </a:rPr>
              <a:t>PoC</a:t>
            </a:r>
            <a:endParaRPr lang="en-US" sz="800" dirty="0">
              <a:solidFill>
                <a:srgbClr val="FF0000"/>
              </a:solidFill>
            </a:endParaRPr>
          </a:p>
        </p:txBody>
      </p:sp>
      <p:sp>
        <p:nvSpPr>
          <p:cNvPr id="18" name="TextBox 17">
            <a:extLst>
              <a:ext uri="{FF2B5EF4-FFF2-40B4-BE49-F238E27FC236}">
                <a16:creationId xmlns:a16="http://schemas.microsoft.com/office/drawing/2014/main" id="{5E33E741-9B4E-4D87-BAA6-F4D049348B25}"/>
              </a:ext>
            </a:extLst>
          </p:cNvPr>
          <p:cNvSpPr txBox="1"/>
          <p:nvPr/>
        </p:nvSpPr>
        <p:spPr>
          <a:xfrm>
            <a:off x="7854130" y="1592929"/>
            <a:ext cx="1121132" cy="1200329"/>
          </a:xfrm>
          <a:prstGeom prst="rect">
            <a:avLst/>
          </a:prstGeom>
          <a:noFill/>
        </p:spPr>
        <p:txBody>
          <a:bodyPr wrap="square" rtlCol="0">
            <a:spAutoFit/>
          </a:bodyPr>
          <a:lstStyle/>
          <a:p>
            <a:r>
              <a:rPr lang="en-US" sz="800" dirty="0">
                <a:solidFill>
                  <a:srgbClr val="FF0000"/>
                </a:solidFill>
              </a:rPr>
              <a:t>Unused ROUT are recommended to be left open. Make sure corresponding serializer matches use.</a:t>
            </a:r>
          </a:p>
          <a:p>
            <a:r>
              <a:rPr lang="en-US" sz="800" dirty="0">
                <a:solidFill>
                  <a:srgbClr val="FF0000"/>
                </a:solidFill>
              </a:rPr>
              <a:t>Typical applications do not have 33 Ohm resistor</a:t>
            </a:r>
          </a:p>
        </p:txBody>
      </p:sp>
    </p:spTree>
    <p:extLst>
      <p:ext uri="{BB962C8B-B14F-4D97-AF65-F5344CB8AC3E}">
        <p14:creationId xmlns:p14="http://schemas.microsoft.com/office/powerpoint/2010/main" val="4158829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7135DF0-E3A7-40B7-A828-1F4FA54A7EE1}"/>
              </a:ext>
            </a:extLst>
          </p:cNvPr>
          <p:cNvSpPr>
            <a:spLocks noGrp="1"/>
          </p:cNvSpPr>
          <p:nvPr>
            <p:ph type="sldNum" sz="quarter" idx="10"/>
          </p:nvPr>
        </p:nvSpPr>
        <p:spPr/>
        <p:txBody>
          <a:bodyPr/>
          <a:lstStyle/>
          <a:p>
            <a:pPr>
              <a:defRPr/>
            </a:pPr>
            <a:fld id="{2B97888F-6AF7-4263-B69D-592D8C33BAC7}" type="slidenum">
              <a:rPr lang="en-US" smtClean="0"/>
              <a:pPr>
                <a:defRPr/>
              </a:pPr>
              <a:t>3</a:t>
            </a:fld>
            <a:endParaRPr lang="en-US"/>
          </a:p>
        </p:txBody>
      </p:sp>
      <p:pic>
        <p:nvPicPr>
          <p:cNvPr id="5" name="Content Placeholder 4">
            <a:extLst>
              <a:ext uri="{FF2B5EF4-FFF2-40B4-BE49-F238E27FC236}">
                <a16:creationId xmlns:a16="http://schemas.microsoft.com/office/drawing/2014/main" id="{A2FF7E40-67BF-4486-BEA1-79CDC07FD39C}"/>
              </a:ext>
            </a:extLst>
          </p:cNvPr>
          <p:cNvPicPr>
            <a:picLocks noGrp="1" noChangeAspect="1"/>
          </p:cNvPicPr>
          <p:nvPr>
            <p:ph idx="1"/>
          </p:nvPr>
        </p:nvPicPr>
        <p:blipFill>
          <a:blip r:embed="rId2"/>
          <a:stretch>
            <a:fillRect/>
          </a:stretch>
        </p:blipFill>
        <p:spPr>
          <a:xfrm>
            <a:off x="1820764" y="496409"/>
            <a:ext cx="5315478" cy="3709987"/>
          </a:xfrm>
          <a:prstGeom prst="rect">
            <a:avLst/>
          </a:prstGeom>
        </p:spPr>
      </p:pic>
      <p:sp>
        <p:nvSpPr>
          <p:cNvPr id="6" name="TextBox 5">
            <a:extLst>
              <a:ext uri="{FF2B5EF4-FFF2-40B4-BE49-F238E27FC236}">
                <a16:creationId xmlns:a16="http://schemas.microsoft.com/office/drawing/2014/main" id="{8CD8FA00-F0AA-4B26-AB97-4EC612CFFEF0}"/>
              </a:ext>
            </a:extLst>
          </p:cNvPr>
          <p:cNvSpPr txBox="1"/>
          <p:nvPr/>
        </p:nvSpPr>
        <p:spPr>
          <a:xfrm>
            <a:off x="4633415" y="3222846"/>
            <a:ext cx="2502827" cy="553998"/>
          </a:xfrm>
          <a:prstGeom prst="rect">
            <a:avLst/>
          </a:prstGeom>
          <a:noFill/>
        </p:spPr>
        <p:txBody>
          <a:bodyPr wrap="square" rtlCol="0">
            <a:spAutoFit/>
          </a:bodyPr>
          <a:lstStyle/>
          <a:p>
            <a:r>
              <a:rPr lang="en-US" sz="1000" dirty="0">
                <a:solidFill>
                  <a:srgbClr val="FF0000"/>
                </a:solidFill>
              </a:rPr>
              <a:t>Customer should ensure LDO operates as expected, datasheet denotes minimum output current of 1.5A </a:t>
            </a:r>
          </a:p>
        </p:txBody>
      </p:sp>
    </p:spTree>
    <p:extLst>
      <p:ext uri="{BB962C8B-B14F-4D97-AF65-F5344CB8AC3E}">
        <p14:creationId xmlns:p14="http://schemas.microsoft.com/office/powerpoint/2010/main" val="2844543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30BB520-8203-4C7F-A4C0-9001D92021A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E2BFAFAC-336E-4BE1-98D3-47E6F6BD3C93}"/>
              </a:ext>
            </a:extLst>
          </p:cNvPr>
          <p:cNvSpPr>
            <a:spLocks noGrp="1"/>
          </p:cNvSpPr>
          <p:nvPr>
            <p:ph type="sldNum" sz="quarter" idx="10"/>
          </p:nvPr>
        </p:nvSpPr>
        <p:spPr/>
        <p:txBody>
          <a:bodyPr/>
          <a:lstStyle/>
          <a:p>
            <a:pPr>
              <a:defRPr/>
            </a:pPr>
            <a:fld id="{2B97888F-6AF7-4263-B69D-592D8C33BAC7}" type="slidenum">
              <a:rPr lang="en-US" smtClean="0"/>
              <a:pPr>
                <a:defRPr/>
              </a:pPr>
              <a:t>4</a:t>
            </a:fld>
            <a:endParaRPr lang="en-US"/>
          </a:p>
        </p:txBody>
      </p:sp>
      <p:pic>
        <p:nvPicPr>
          <p:cNvPr id="5" name="Picture 4">
            <a:extLst>
              <a:ext uri="{FF2B5EF4-FFF2-40B4-BE49-F238E27FC236}">
                <a16:creationId xmlns:a16="http://schemas.microsoft.com/office/drawing/2014/main" id="{53E2B765-8832-4B49-8E77-F63B429F57FA}"/>
              </a:ext>
            </a:extLst>
          </p:cNvPr>
          <p:cNvPicPr>
            <a:picLocks noChangeAspect="1"/>
          </p:cNvPicPr>
          <p:nvPr/>
        </p:nvPicPr>
        <p:blipFill>
          <a:blip r:embed="rId2"/>
          <a:stretch>
            <a:fillRect/>
          </a:stretch>
        </p:blipFill>
        <p:spPr>
          <a:xfrm>
            <a:off x="1624095" y="816521"/>
            <a:ext cx="5895810" cy="3387113"/>
          </a:xfrm>
          <a:prstGeom prst="rect">
            <a:avLst/>
          </a:prstGeom>
        </p:spPr>
      </p:pic>
      <p:sp>
        <p:nvSpPr>
          <p:cNvPr id="6" name="TextBox 5">
            <a:extLst>
              <a:ext uri="{FF2B5EF4-FFF2-40B4-BE49-F238E27FC236}">
                <a16:creationId xmlns:a16="http://schemas.microsoft.com/office/drawing/2014/main" id="{80DDCDB5-F7EE-40D8-87CE-1144897B2314}"/>
              </a:ext>
            </a:extLst>
          </p:cNvPr>
          <p:cNvSpPr txBox="1"/>
          <p:nvPr/>
        </p:nvSpPr>
        <p:spPr>
          <a:xfrm>
            <a:off x="5294438" y="1933195"/>
            <a:ext cx="1705286" cy="707886"/>
          </a:xfrm>
          <a:prstGeom prst="rect">
            <a:avLst/>
          </a:prstGeom>
          <a:noFill/>
        </p:spPr>
        <p:txBody>
          <a:bodyPr wrap="square" rtlCol="0">
            <a:spAutoFit/>
          </a:bodyPr>
          <a:lstStyle/>
          <a:p>
            <a:r>
              <a:rPr lang="en-US" sz="1000" dirty="0">
                <a:solidFill>
                  <a:srgbClr val="FF0000"/>
                </a:solidFill>
              </a:rPr>
              <a:t>Not a datasheet approved </a:t>
            </a:r>
            <a:r>
              <a:rPr lang="en-US" sz="1000" dirty="0" err="1">
                <a:solidFill>
                  <a:srgbClr val="FF0000"/>
                </a:solidFill>
              </a:rPr>
              <a:t>PoC</a:t>
            </a:r>
            <a:r>
              <a:rPr lang="en-US" sz="1000" dirty="0">
                <a:solidFill>
                  <a:srgbClr val="FF0000"/>
                </a:solidFill>
              </a:rPr>
              <a:t> solution, should verify the correct power specifications are followed</a:t>
            </a:r>
          </a:p>
        </p:txBody>
      </p:sp>
    </p:spTree>
    <p:extLst>
      <p:ext uri="{BB962C8B-B14F-4D97-AF65-F5344CB8AC3E}">
        <p14:creationId xmlns:p14="http://schemas.microsoft.com/office/powerpoint/2010/main" val="4219751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71CE7D-877B-4B47-97FE-D211D729D11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618C45F-5DE2-4D45-966C-32B240E4AEC9}"/>
              </a:ext>
            </a:extLst>
          </p:cNvPr>
          <p:cNvSpPr>
            <a:spLocks noGrp="1"/>
          </p:cNvSpPr>
          <p:nvPr>
            <p:ph type="sldNum" sz="quarter" idx="10"/>
          </p:nvPr>
        </p:nvSpPr>
        <p:spPr/>
        <p:txBody>
          <a:bodyPr/>
          <a:lstStyle/>
          <a:p>
            <a:pPr>
              <a:defRPr/>
            </a:pPr>
            <a:fld id="{2B97888F-6AF7-4263-B69D-592D8C33BAC7}" type="slidenum">
              <a:rPr lang="en-US" smtClean="0"/>
              <a:pPr>
                <a:defRPr/>
              </a:pPr>
              <a:t>5</a:t>
            </a:fld>
            <a:endParaRPr lang="en-US"/>
          </a:p>
        </p:txBody>
      </p:sp>
      <p:pic>
        <p:nvPicPr>
          <p:cNvPr id="5" name="Picture 4">
            <a:extLst>
              <a:ext uri="{FF2B5EF4-FFF2-40B4-BE49-F238E27FC236}">
                <a16:creationId xmlns:a16="http://schemas.microsoft.com/office/drawing/2014/main" id="{B2C93AAB-50CC-4EF6-9C79-4EA0540D8CF5}"/>
              </a:ext>
            </a:extLst>
          </p:cNvPr>
          <p:cNvPicPr>
            <a:picLocks noChangeAspect="1"/>
          </p:cNvPicPr>
          <p:nvPr/>
        </p:nvPicPr>
        <p:blipFill>
          <a:blip r:embed="rId2"/>
          <a:stretch>
            <a:fillRect/>
          </a:stretch>
        </p:blipFill>
        <p:spPr>
          <a:xfrm>
            <a:off x="702857" y="369642"/>
            <a:ext cx="7367037" cy="4124547"/>
          </a:xfrm>
          <a:prstGeom prst="rect">
            <a:avLst/>
          </a:prstGeom>
        </p:spPr>
      </p:pic>
      <p:sp>
        <p:nvSpPr>
          <p:cNvPr id="10" name="TextBox 9">
            <a:extLst>
              <a:ext uri="{FF2B5EF4-FFF2-40B4-BE49-F238E27FC236}">
                <a16:creationId xmlns:a16="http://schemas.microsoft.com/office/drawing/2014/main" id="{9A93D802-66AC-4E84-AAB9-85BD4C644DB3}"/>
              </a:ext>
            </a:extLst>
          </p:cNvPr>
          <p:cNvSpPr txBox="1"/>
          <p:nvPr/>
        </p:nvSpPr>
        <p:spPr>
          <a:xfrm>
            <a:off x="7240182" y="744408"/>
            <a:ext cx="1019372" cy="507831"/>
          </a:xfrm>
          <a:prstGeom prst="rect">
            <a:avLst/>
          </a:prstGeom>
          <a:noFill/>
        </p:spPr>
        <p:txBody>
          <a:bodyPr wrap="square" rtlCol="0">
            <a:spAutoFit/>
          </a:bodyPr>
          <a:lstStyle/>
          <a:p>
            <a:r>
              <a:rPr lang="en-US" sz="900" dirty="0">
                <a:solidFill>
                  <a:srgbClr val="FF0000"/>
                </a:solidFill>
              </a:rPr>
              <a:t>Missing caps on IDX and MODE pins</a:t>
            </a:r>
          </a:p>
        </p:txBody>
      </p:sp>
      <p:pic>
        <p:nvPicPr>
          <p:cNvPr id="13" name="Picture 12">
            <a:extLst>
              <a:ext uri="{FF2B5EF4-FFF2-40B4-BE49-F238E27FC236}">
                <a16:creationId xmlns:a16="http://schemas.microsoft.com/office/drawing/2014/main" id="{57C6EC34-EFF3-4502-84E3-5B94B43CF773}"/>
              </a:ext>
            </a:extLst>
          </p:cNvPr>
          <p:cNvPicPr>
            <a:picLocks noChangeAspect="1"/>
          </p:cNvPicPr>
          <p:nvPr/>
        </p:nvPicPr>
        <p:blipFill>
          <a:blip r:embed="rId2"/>
          <a:stretch>
            <a:fillRect/>
          </a:stretch>
        </p:blipFill>
        <p:spPr>
          <a:xfrm>
            <a:off x="342897" y="87213"/>
            <a:ext cx="8056157" cy="4510361"/>
          </a:xfrm>
          <a:prstGeom prst="rect">
            <a:avLst/>
          </a:prstGeom>
        </p:spPr>
      </p:pic>
      <p:sp>
        <p:nvSpPr>
          <p:cNvPr id="14" name="TextBox 13">
            <a:extLst>
              <a:ext uri="{FF2B5EF4-FFF2-40B4-BE49-F238E27FC236}">
                <a16:creationId xmlns:a16="http://schemas.microsoft.com/office/drawing/2014/main" id="{E2730507-1D7A-4A74-A0B3-3A4FA2A91074}"/>
              </a:ext>
            </a:extLst>
          </p:cNvPr>
          <p:cNvSpPr txBox="1"/>
          <p:nvPr/>
        </p:nvSpPr>
        <p:spPr>
          <a:xfrm>
            <a:off x="3045627" y="1326351"/>
            <a:ext cx="1132119" cy="369332"/>
          </a:xfrm>
          <a:prstGeom prst="rect">
            <a:avLst/>
          </a:prstGeom>
          <a:noFill/>
        </p:spPr>
        <p:txBody>
          <a:bodyPr wrap="square" rtlCol="0">
            <a:spAutoFit/>
          </a:bodyPr>
          <a:lstStyle/>
          <a:p>
            <a:r>
              <a:rPr lang="en-US" sz="900" dirty="0">
                <a:solidFill>
                  <a:srgbClr val="FF0000"/>
                </a:solidFill>
              </a:rPr>
              <a:t>Permanently pulled high</a:t>
            </a:r>
          </a:p>
        </p:txBody>
      </p:sp>
      <p:sp>
        <p:nvSpPr>
          <p:cNvPr id="15" name="TextBox 14">
            <a:extLst>
              <a:ext uri="{FF2B5EF4-FFF2-40B4-BE49-F238E27FC236}">
                <a16:creationId xmlns:a16="http://schemas.microsoft.com/office/drawing/2014/main" id="{B5A5A51C-F7A0-4A78-89B2-439471E9B435}"/>
              </a:ext>
            </a:extLst>
          </p:cNvPr>
          <p:cNvSpPr txBox="1"/>
          <p:nvPr/>
        </p:nvSpPr>
        <p:spPr>
          <a:xfrm>
            <a:off x="5665073" y="1390738"/>
            <a:ext cx="450583" cy="507831"/>
          </a:xfrm>
          <a:prstGeom prst="rect">
            <a:avLst/>
          </a:prstGeom>
          <a:noFill/>
        </p:spPr>
        <p:txBody>
          <a:bodyPr wrap="square" rtlCol="0">
            <a:spAutoFit/>
          </a:bodyPr>
          <a:lstStyle/>
          <a:p>
            <a:r>
              <a:rPr lang="en-US" sz="900" dirty="0">
                <a:solidFill>
                  <a:srgbClr val="FF0000"/>
                </a:solidFill>
              </a:rPr>
              <a:t>RAW10</a:t>
            </a:r>
          </a:p>
          <a:p>
            <a:r>
              <a:rPr lang="en-US" sz="900" dirty="0">
                <a:solidFill>
                  <a:srgbClr val="FF0000"/>
                </a:solidFill>
              </a:rPr>
              <a:t>Coax</a:t>
            </a:r>
          </a:p>
        </p:txBody>
      </p:sp>
      <p:sp>
        <p:nvSpPr>
          <p:cNvPr id="16" name="TextBox 15">
            <a:extLst>
              <a:ext uri="{FF2B5EF4-FFF2-40B4-BE49-F238E27FC236}">
                <a16:creationId xmlns:a16="http://schemas.microsoft.com/office/drawing/2014/main" id="{3E2AE6B6-7BBF-4CE6-B043-85C908462371}"/>
              </a:ext>
            </a:extLst>
          </p:cNvPr>
          <p:cNvSpPr txBox="1"/>
          <p:nvPr/>
        </p:nvSpPr>
        <p:spPr>
          <a:xfrm>
            <a:off x="4876857" y="1252239"/>
            <a:ext cx="532095" cy="784830"/>
          </a:xfrm>
          <a:prstGeom prst="rect">
            <a:avLst/>
          </a:prstGeom>
          <a:noFill/>
        </p:spPr>
        <p:txBody>
          <a:bodyPr wrap="square" rtlCol="0">
            <a:spAutoFit/>
          </a:bodyPr>
          <a:lstStyle/>
          <a:p>
            <a:r>
              <a:rPr lang="en-US" sz="900" dirty="0">
                <a:solidFill>
                  <a:srgbClr val="FF0000"/>
                </a:solidFill>
              </a:rPr>
              <a:t>IDX</a:t>
            </a:r>
          </a:p>
          <a:p>
            <a:r>
              <a:rPr lang="en-US" sz="900" dirty="0">
                <a:solidFill>
                  <a:srgbClr val="FF0000"/>
                </a:solidFill>
              </a:rPr>
              <a:t>0x7A 8-bit</a:t>
            </a:r>
          </a:p>
          <a:p>
            <a:r>
              <a:rPr lang="en-US" sz="900" dirty="0">
                <a:solidFill>
                  <a:srgbClr val="FF0000"/>
                </a:solidFill>
              </a:rPr>
              <a:t>0x3D 7-bit</a:t>
            </a:r>
          </a:p>
        </p:txBody>
      </p:sp>
      <p:sp>
        <p:nvSpPr>
          <p:cNvPr id="17" name="TextBox 16">
            <a:extLst>
              <a:ext uri="{FF2B5EF4-FFF2-40B4-BE49-F238E27FC236}">
                <a16:creationId xmlns:a16="http://schemas.microsoft.com/office/drawing/2014/main" id="{0D7C8858-2CAB-4416-A415-EF8AE843B433}"/>
              </a:ext>
            </a:extLst>
          </p:cNvPr>
          <p:cNvSpPr txBox="1"/>
          <p:nvPr/>
        </p:nvSpPr>
        <p:spPr>
          <a:xfrm>
            <a:off x="1312899" y="232195"/>
            <a:ext cx="833239" cy="830997"/>
          </a:xfrm>
          <a:prstGeom prst="rect">
            <a:avLst/>
          </a:prstGeom>
          <a:noFill/>
        </p:spPr>
        <p:txBody>
          <a:bodyPr wrap="square" rtlCol="0">
            <a:spAutoFit/>
          </a:bodyPr>
          <a:lstStyle/>
          <a:p>
            <a:r>
              <a:rPr lang="en-US" sz="800" dirty="0">
                <a:solidFill>
                  <a:srgbClr val="FF0000"/>
                </a:solidFill>
              </a:rPr>
              <a:t>10uF recommend but 0.1uF is ok if power sequencing is followed</a:t>
            </a:r>
          </a:p>
        </p:txBody>
      </p:sp>
      <p:sp>
        <p:nvSpPr>
          <p:cNvPr id="18" name="TextBox 17">
            <a:extLst>
              <a:ext uri="{FF2B5EF4-FFF2-40B4-BE49-F238E27FC236}">
                <a16:creationId xmlns:a16="http://schemas.microsoft.com/office/drawing/2014/main" id="{E92A0B8F-4311-4B6C-A14B-92C34CCE576D}"/>
              </a:ext>
            </a:extLst>
          </p:cNvPr>
          <p:cNvSpPr txBox="1"/>
          <p:nvPr/>
        </p:nvSpPr>
        <p:spPr>
          <a:xfrm>
            <a:off x="6857589" y="2565952"/>
            <a:ext cx="1372128" cy="369332"/>
          </a:xfrm>
          <a:prstGeom prst="rect">
            <a:avLst/>
          </a:prstGeom>
          <a:noFill/>
        </p:spPr>
        <p:txBody>
          <a:bodyPr wrap="square" rtlCol="0">
            <a:spAutoFit/>
          </a:bodyPr>
          <a:lstStyle/>
          <a:p>
            <a:r>
              <a:rPr lang="en-US" sz="900" dirty="0">
                <a:solidFill>
                  <a:srgbClr val="FF0000"/>
                </a:solidFill>
              </a:rPr>
              <a:t>Missing caps on IDX and MODE pins</a:t>
            </a:r>
          </a:p>
        </p:txBody>
      </p:sp>
      <p:sp>
        <p:nvSpPr>
          <p:cNvPr id="19" name="TextBox 18">
            <a:extLst>
              <a:ext uri="{FF2B5EF4-FFF2-40B4-BE49-F238E27FC236}">
                <a16:creationId xmlns:a16="http://schemas.microsoft.com/office/drawing/2014/main" id="{B0A2E076-7558-46AA-A9EE-67F462ED31D9}"/>
              </a:ext>
            </a:extLst>
          </p:cNvPr>
          <p:cNvSpPr txBox="1"/>
          <p:nvPr/>
        </p:nvSpPr>
        <p:spPr>
          <a:xfrm>
            <a:off x="5665073" y="3471213"/>
            <a:ext cx="1372128" cy="784830"/>
          </a:xfrm>
          <a:prstGeom prst="rect">
            <a:avLst/>
          </a:prstGeom>
          <a:noFill/>
        </p:spPr>
        <p:txBody>
          <a:bodyPr wrap="square" rtlCol="0">
            <a:spAutoFit/>
          </a:bodyPr>
          <a:lstStyle/>
          <a:p>
            <a:r>
              <a:rPr lang="en-US" sz="900" dirty="0">
                <a:solidFill>
                  <a:srgbClr val="FF0000"/>
                </a:solidFill>
                <a:highlight>
                  <a:srgbClr val="FFFF00"/>
                </a:highlight>
              </a:rPr>
              <a:t>Bypass caps that were missing before shorts are here but should be placed close to the device</a:t>
            </a:r>
          </a:p>
        </p:txBody>
      </p:sp>
      <p:sp>
        <p:nvSpPr>
          <p:cNvPr id="20" name="TextBox 19">
            <a:extLst>
              <a:ext uri="{FF2B5EF4-FFF2-40B4-BE49-F238E27FC236}">
                <a16:creationId xmlns:a16="http://schemas.microsoft.com/office/drawing/2014/main" id="{E2151790-81C3-4B3C-8BFE-01D2E00CF6E9}"/>
              </a:ext>
            </a:extLst>
          </p:cNvPr>
          <p:cNvSpPr txBox="1"/>
          <p:nvPr/>
        </p:nvSpPr>
        <p:spPr>
          <a:xfrm>
            <a:off x="6468923" y="1396408"/>
            <a:ext cx="1372128" cy="369332"/>
          </a:xfrm>
          <a:prstGeom prst="rect">
            <a:avLst/>
          </a:prstGeom>
          <a:noFill/>
        </p:spPr>
        <p:txBody>
          <a:bodyPr wrap="square" rtlCol="0">
            <a:spAutoFit/>
          </a:bodyPr>
          <a:lstStyle/>
          <a:p>
            <a:r>
              <a:rPr lang="en-US" sz="900" dirty="0">
                <a:solidFill>
                  <a:srgbClr val="FF0000"/>
                </a:solidFill>
                <a:highlight>
                  <a:srgbClr val="FFFF00"/>
                </a:highlight>
              </a:rPr>
              <a:t>Why are lock and pass pulled high?</a:t>
            </a:r>
          </a:p>
        </p:txBody>
      </p:sp>
    </p:spTree>
    <p:extLst>
      <p:ext uri="{BB962C8B-B14F-4D97-AF65-F5344CB8AC3E}">
        <p14:creationId xmlns:p14="http://schemas.microsoft.com/office/powerpoint/2010/main" val="3407233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036023-C805-4C00-8DCD-9B933F14BCAF}"/>
              </a:ext>
            </a:extLst>
          </p:cNvPr>
          <p:cNvSpPr>
            <a:spLocks noGrp="1"/>
          </p:cNvSpPr>
          <p:nvPr>
            <p:ph type="sldNum" sz="quarter" idx="10"/>
          </p:nvPr>
        </p:nvSpPr>
        <p:spPr/>
        <p:txBody>
          <a:bodyPr/>
          <a:lstStyle/>
          <a:p>
            <a:pPr>
              <a:defRPr/>
            </a:pPr>
            <a:fld id="{2B97888F-6AF7-4263-B69D-592D8C33BAC7}" type="slidenum">
              <a:rPr lang="en-US" smtClean="0"/>
              <a:pPr>
                <a:defRPr/>
              </a:pPr>
              <a:t>6</a:t>
            </a:fld>
            <a:endParaRPr lang="en-US"/>
          </a:p>
        </p:txBody>
      </p:sp>
      <p:sp>
        <p:nvSpPr>
          <p:cNvPr id="5" name="Rectangle 4">
            <a:extLst>
              <a:ext uri="{FF2B5EF4-FFF2-40B4-BE49-F238E27FC236}">
                <a16:creationId xmlns:a16="http://schemas.microsoft.com/office/drawing/2014/main" id="{51B274E2-7339-4842-8FCC-3BA352C932E7}"/>
              </a:ext>
            </a:extLst>
          </p:cNvPr>
          <p:cNvSpPr/>
          <p:nvPr/>
        </p:nvSpPr>
        <p:spPr>
          <a:xfrm>
            <a:off x="363110" y="333954"/>
            <a:ext cx="7732901" cy="3970318"/>
          </a:xfrm>
          <a:prstGeom prst="rect">
            <a:avLst/>
          </a:prstGeom>
        </p:spPr>
        <p:txBody>
          <a:bodyPr wrap="square">
            <a:spAutoFit/>
          </a:bodyPr>
          <a:lstStyle/>
          <a:p>
            <a:r>
              <a:rPr lang="en-US" sz="1200" b="1" dirty="0">
                <a:solidFill>
                  <a:srgbClr val="333333"/>
                </a:solidFill>
                <a:latin typeface="Calibri" panose="020F0502020204030204" pitchFamily="34" charset="0"/>
              </a:rPr>
              <a:t>Important notice and disclaimer</a:t>
            </a:r>
          </a:p>
          <a:p>
            <a:endParaRPr lang="en-US" sz="1200" dirty="0">
              <a:solidFill>
                <a:srgbClr val="555555"/>
              </a:solidFill>
              <a:latin typeface="Calibri" panose="020F0502020204030204" pitchFamily="34" charset="0"/>
            </a:endParaRPr>
          </a:p>
          <a:p>
            <a:r>
              <a:rPr lang="en-US" sz="1200" dirty="0">
                <a:solidFill>
                  <a:srgbClr val="555555"/>
                </a:solidFill>
                <a:latin typeface="Calibri" panose="020F0502020204030204" pitchFamily="34" charset="0"/>
              </a:rPr>
              <a:t>TI PROVIDES TECHNICAL AND RELIABILITY DATA (INCLUDING DATASHEETS), DESIGN RESOURCES (INCLUDING REFERENCE DESIGNS), APPLICATION OR OTHER DESIGN ADVICE, WEB TOOLS, SAFETY INFORMATION, AND OTHER RESOURCES “AS IS” AND WITH ALL FAULTS, AND DISCLAIMS ALL WARRANTIES, EXPRESS AND IMPLIED, INCLUDING WITHOUT LIMITATION ANY IMPLIED WARRANTIES OF MERCHANTABILITY, FITNESS FOR A PARTICULAR PURPOSE OR NON-INFRINGEMENT OF THIRD PARTY INTELLECTUAL PROPERTY RIGHTS.</a:t>
            </a:r>
          </a:p>
          <a:p>
            <a:endParaRPr lang="en-US" sz="1200" dirty="0">
              <a:solidFill>
                <a:srgbClr val="555555"/>
              </a:solidFill>
              <a:latin typeface="Calibri" panose="020F0502020204030204" pitchFamily="34" charset="0"/>
            </a:endParaRPr>
          </a:p>
          <a:p>
            <a:r>
              <a:rPr lang="en-US" sz="1200" dirty="0">
                <a:solidFill>
                  <a:srgbClr val="555555"/>
                </a:solidFill>
                <a:latin typeface="Calibri" panose="020F0502020204030204" pitchFamily="34" charset="0"/>
              </a:rPr>
              <a:t>These resources are intended for skilled developers designing with TI products. You are solely responsible for (1) selecting the appropriate TI products for your application, (2) designing, validating and testing your application, and (3) ensuring your application meets applicable standards, and any other safety, security, or other requirements.</a:t>
            </a:r>
          </a:p>
          <a:p>
            <a:endParaRPr lang="en-US" sz="1200" dirty="0">
              <a:solidFill>
                <a:srgbClr val="555555"/>
              </a:solidFill>
              <a:latin typeface="Calibri" panose="020F0502020204030204" pitchFamily="34" charset="0"/>
            </a:endParaRPr>
          </a:p>
          <a:p>
            <a:r>
              <a:rPr lang="en-US" sz="1200" dirty="0">
                <a:solidFill>
                  <a:srgbClr val="555555"/>
                </a:solidFill>
                <a:latin typeface="Calibri" panose="020F0502020204030204" pitchFamily="34" charset="0"/>
              </a:rPr>
              <a:t>These resources are subject to change without notice. TI grants you permission to use these resources only for development of an application that uses the TI products described in the resource. Other reproduction and display of these resources is prohibited. No license is granted to any other TI intellectual property right or to any third party intellectual property right. TI disclaims responsibility for, and you will fully indemnify TI and its representatives against, any claims, damages, costs, losses, and liabilities arising out of your use of these resources.</a:t>
            </a:r>
          </a:p>
          <a:p>
            <a:endParaRPr lang="en-US" sz="1200" dirty="0">
              <a:solidFill>
                <a:srgbClr val="555555"/>
              </a:solidFill>
              <a:latin typeface="Calibri" panose="020F0502020204030204" pitchFamily="34" charset="0"/>
            </a:endParaRPr>
          </a:p>
          <a:p>
            <a:r>
              <a:rPr lang="en-US" sz="1200" dirty="0">
                <a:solidFill>
                  <a:srgbClr val="555555"/>
                </a:solidFill>
                <a:latin typeface="Calibri" panose="020F0502020204030204" pitchFamily="34" charset="0"/>
              </a:rPr>
              <a:t>TI’s products are provided subject to </a:t>
            </a:r>
            <a:r>
              <a:rPr lang="en-US" sz="1200" dirty="0">
                <a:solidFill>
                  <a:srgbClr val="AA6666"/>
                </a:solidFill>
                <a:latin typeface="Calibri" panose="020F0502020204030204" pitchFamily="34" charset="0"/>
                <a:hlinkClick r:id="rId2"/>
              </a:rPr>
              <a:t>TI’s Terms of Sale</a:t>
            </a:r>
            <a:r>
              <a:rPr lang="en-US" sz="1200" dirty="0">
                <a:solidFill>
                  <a:srgbClr val="555555"/>
                </a:solidFill>
                <a:latin typeface="Calibri" panose="020F0502020204030204" pitchFamily="34" charset="0"/>
              </a:rPr>
              <a:t> or other applicable terms available either on ti.com or provided in conjunction with such TI products. TI’s provision of these resources does not expand or otherwise alter TI’s applicable warranties or warranty disclaimers for TI products.</a:t>
            </a:r>
          </a:p>
        </p:txBody>
      </p:sp>
    </p:spTree>
    <p:extLst>
      <p:ext uri="{BB962C8B-B14F-4D97-AF65-F5344CB8AC3E}">
        <p14:creationId xmlns:p14="http://schemas.microsoft.com/office/powerpoint/2010/main" val="4064262438"/>
      </p:ext>
    </p:extLst>
  </p:cSld>
  <p:clrMapOvr>
    <a:masterClrMapping/>
  </p:clrMapOvr>
</p:sld>
</file>

<file path=ppt/theme/theme1.xml><?xml version="1.0" encoding="utf-8"?>
<a:theme xmlns:a="http://schemas.openxmlformats.org/drawingml/2006/main" name="2_FinalPowerpoint">
  <a:themeElements>
    <a:clrScheme name="Custom 1">
      <a:dk1>
        <a:srgbClr val="000000"/>
      </a:dk1>
      <a:lt1>
        <a:srgbClr val="FFFFFF"/>
      </a:lt1>
      <a:dk2>
        <a:srgbClr val="DE0000"/>
      </a:dk2>
      <a:lt2>
        <a:srgbClr val="808080"/>
      </a:lt2>
      <a:accent1>
        <a:srgbClr val="DE0000"/>
      </a:accent1>
      <a:accent2>
        <a:srgbClr val="A4A4A4"/>
      </a:accent2>
      <a:accent3>
        <a:srgbClr val="117788"/>
      </a:accent3>
      <a:accent4>
        <a:srgbClr val="404040"/>
      </a:accent4>
      <a:accent5>
        <a:srgbClr val="4ABED4"/>
      </a:accent5>
      <a:accent6>
        <a:srgbClr val="7F7F7F"/>
      </a:accent6>
      <a:hlink>
        <a:srgbClr val="DE0000"/>
      </a:hlink>
      <a:folHlink>
        <a:srgbClr val="AAAAAA"/>
      </a:folHlink>
    </a:clrScheme>
    <a:fontScheme name="Final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inalPowerpoint 1">
        <a:dk1>
          <a:srgbClr val="000000"/>
        </a:dk1>
        <a:lt1>
          <a:srgbClr val="FFFFFF"/>
        </a:lt1>
        <a:dk2>
          <a:srgbClr val="FF0000"/>
        </a:dk2>
        <a:lt2>
          <a:srgbClr val="808080"/>
        </a:lt2>
        <a:accent1>
          <a:srgbClr val="AAAAAA"/>
        </a:accent1>
        <a:accent2>
          <a:srgbClr val="000000"/>
        </a:accent2>
        <a:accent3>
          <a:srgbClr val="FFFFFF"/>
        </a:accent3>
        <a:accent4>
          <a:srgbClr val="000000"/>
        </a:accent4>
        <a:accent5>
          <a:srgbClr val="D2D2D2"/>
        </a:accent5>
        <a:accent6>
          <a:srgbClr val="000000"/>
        </a:accent6>
        <a:hlink>
          <a:srgbClr val="FF0000"/>
        </a:hlink>
        <a:folHlink>
          <a:srgbClr val="AAAAAA"/>
        </a:folHlink>
      </a:clrScheme>
      <a:clrMap bg1="lt1" tx1="dk1" bg2="lt2" tx2="dk2" accent1="accent1" accent2="accent2" accent3="accent3" accent4="accent4" accent5="accent5" accent6="accent6" hlink="hlink" folHlink="folHlink"/>
    </a:extraClrScheme>
    <a:extraClrScheme>
      <a:clrScheme name="FinalPowerpoint 2">
        <a:dk1>
          <a:srgbClr val="AAAAAA"/>
        </a:dk1>
        <a:lt1>
          <a:srgbClr val="FFFFFF"/>
        </a:lt1>
        <a:dk2>
          <a:srgbClr val="000000"/>
        </a:dk2>
        <a:lt2>
          <a:srgbClr val="FFFFFF"/>
        </a:lt2>
        <a:accent1>
          <a:srgbClr val="AAAAAA"/>
        </a:accent1>
        <a:accent2>
          <a:srgbClr val="FFFFFF"/>
        </a:accent2>
        <a:accent3>
          <a:srgbClr val="AAAAAA"/>
        </a:accent3>
        <a:accent4>
          <a:srgbClr val="DADADA"/>
        </a:accent4>
        <a:accent5>
          <a:srgbClr val="D2D2D2"/>
        </a:accent5>
        <a:accent6>
          <a:srgbClr val="E7E7E7"/>
        </a:accent6>
        <a:hlink>
          <a:srgbClr val="AAAAAA"/>
        </a:hlink>
        <a:folHlink>
          <a:srgbClr val="FF0000"/>
        </a:folHlink>
      </a:clrScheme>
      <a:clrMap bg1="dk2" tx1="lt1" bg2="dk1" tx2="lt2" accent1="accent1" accent2="accent2" accent3="accent3" accent4="accent4" accent5="accent5" accent6="accent6" hlink="hlink" folHlink="folHlink"/>
    </a:extraClrScheme>
    <a:extraClrScheme>
      <a:clrScheme name="FinalPowerpoint 3">
        <a:dk1>
          <a:srgbClr val="808080"/>
        </a:dk1>
        <a:lt1>
          <a:srgbClr val="FFFFFF"/>
        </a:lt1>
        <a:dk2>
          <a:srgbClr val="AAAAAA"/>
        </a:dk2>
        <a:lt2>
          <a:srgbClr val="000000"/>
        </a:lt2>
        <a:accent1>
          <a:srgbClr val="000000"/>
        </a:accent1>
        <a:accent2>
          <a:srgbClr val="AAAAAA"/>
        </a:accent2>
        <a:accent3>
          <a:srgbClr val="D2D2D2"/>
        </a:accent3>
        <a:accent4>
          <a:srgbClr val="DADADA"/>
        </a:accent4>
        <a:accent5>
          <a:srgbClr val="AAAAAA"/>
        </a:accent5>
        <a:accent6>
          <a:srgbClr val="9A9A9A"/>
        </a:accent6>
        <a:hlink>
          <a:srgbClr val="FF0000"/>
        </a:hlink>
        <a:folHlink>
          <a:srgbClr val="FFFFFF"/>
        </a:folHlink>
      </a:clrScheme>
      <a:clrMap bg1="dk2" tx1="lt1" bg2="dk1" tx2="lt2" accent1="accent1" accent2="accent2" accent3="accent3" accent4="accent4" accent5="accent5" accent6="accent6" hlink="hlink" folHlink="folHlink"/>
    </a:extraClrScheme>
    <a:extraClrScheme>
      <a:clrScheme name="FinalPowerpoint 4">
        <a:dk1>
          <a:srgbClr val="000000"/>
        </a:dk1>
        <a:lt1>
          <a:srgbClr val="FF0000"/>
        </a:lt1>
        <a:dk2>
          <a:srgbClr val="FFFFFF"/>
        </a:dk2>
        <a:lt2>
          <a:srgbClr val="000000"/>
        </a:lt2>
        <a:accent1>
          <a:srgbClr val="AAAAAA"/>
        </a:accent1>
        <a:accent2>
          <a:srgbClr val="FFFFFF"/>
        </a:accent2>
        <a:accent3>
          <a:srgbClr val="FFAAAA"/>
        </a:accent3>
        <a:accent4>
          <a:srgbClr val="000000"/>
        </a:accent4>
        <a:accent5>
          <a:srgbClr val="D2D2D2"/>
        </a:accent5>
        <a:accent6>
          <a:srgbClr val="E7E7E7"/>
        </a:accent6>
        <a:hlink>
          <a:srgbClr val="000000"/>
        </a:hlink>
        <a:folHlink>
          <a:srgbClr val="AAAAA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0450184F-FECE-4F4E-9465-90FF95DEA0E4}" vid="{4EBE6972-D454-4FA8-9A2F-9FAFE2BB323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TI - No CIP marking (1)</Template>
  <TotalTime>1377</TotalTime>
  <Words>501</Words>
  <Application>Microsoft Office PowerPoint</Application>
  <PresentationFormat>On-screen Show (16:9)</PresentationFormat>
  <Paragraphs>39</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2_FinalPowerpoint</vt:lpstr>
      <vt:lpstr>DS90UB934 Schematic Review</vt:lpstr>
      <vt:lpstr>PowerPoint Presentation</vt:lpstr>
      <vt:lpstr>PowerPoint Presentation</vt:lpstr>
      <vt:lpstr>PowerPoint Presentation</vt:lpstr>
      <vt:lpstr>PowerPoint Presentation</vt:lpstr>
      <vt:lpstr>PowerPoint Presentation</vt:lpstr>
    </vt:vector>
  </TitlesOfParts>
  <Company>Texas Instruments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here</dc:title>
  <dc:creator>Bison, Zoe</dc:creator>
  <cp:lastModifiedBy>Bison, Zoe</cp:lastModifiedBy>
  <cp:revision>13</cp:revision>
  <dcterms:created xsi:type="dcterms:W3CDTF">2023-05-09T19:02:08Z</dcterms:created>
  <dcterms:modified xsi:type="dcterms:W3CDTF">2023-05-10T17:59:11Z</dcterms:modified>
</cp:coreProperties>
</file>