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7D242C-2B88-4DD4-B442-7710821E8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C0149D5-83B5-4CAB-BF7C-91C203DB3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FE6B6F9-B563-47EB-B710-0C6C0401E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3F35-91FE-4F7A-B072-EBB25E57B270}" type="datetimeFigureOut">
              <a:rPr lang="zh-TW" altLang="en-US" smtClean="0"/>
              <a:t>2021/11/28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5AAAE43-FCFD-4744-9F0E-2615FE9E3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3C1E075-F7F2-4A30-8DDB-EDF410210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17F-9F60-440D-B73B-216EF7F290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238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5B5B0F1-D81D-4D97-8B57-CE7C4FA4F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06982D9-5087-41DD-8C35-13589E39B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2FBD18C-4D9A-4438-8D5F-A462F5F9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3F35-91FE-4F7A-B072-EBB25E57B270}" type="datetimeFigureOut">
              <a:rPr lang="zh-TW" altLang="en-US" smtClean="0"/>
              <a:t>2021/11/28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00038F8-CAE0-415A-9F45-CCE021C37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889928C-8213-475C-B7C8-65D0C01A4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17F-9F60-440D-B73B-216EF7F290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8646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115955A-4B45-4762-B452-73F8D9FD77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5390E7C-DDAF-43DA-BA25-601C68258B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7C81884-48CA-4AED-BF06-EC4B12A37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3F35-91FE-4F7A-B072-EBB25E57B270}" type="datetimeFigureOut">
              <a:rPr lang="zh-TW" altLang="en-US" smtClean="0"/>
              <a:t>2021/11/28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C756AE0-2095-498A-8C5D-98AC3D318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234FC0D-A521-407E-BD60-FEBA887DB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17F-9F60-440D-B73B-216EF7F290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9468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43D917-C762-4B6A-A84E-A14C3C54D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86687C7-09C0-4F36-B66A-A9F5D772A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7C11BCF-6345-45B7-8D20-22B63275B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3F35-91FE-4F7A-B072-EBB25E57B270}" type="datetimeFigureOut">
              <a:rPr lang="zh-TW" altLang="en-US" smtClean="0"/>
              <a:t>2021/11/28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939F64A-8E1B-4E9B-99CB-6AC981350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AF6E207-A77B-4A83-8C87-22E1CCE49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17F-9F60-440D-B73B-216EF7F290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0788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FD3B66-0F6B-466B-92E3-F4DDC74AF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445D0B7-4F5A-4D23-AB0E-1CAFE4C15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E8EE7E0-4D9E-4B9D-90A9-1B9168090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3F35-91FE-4F7A-B072-EBB25E57B270}" type="datetimeFigureOut">
              <a:rPr lang="zh-TW" altLang="en-US" smtClean="0"/>
              <a:t>2021/11/28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F8CC35C-63DE-4C0A-ADEF-1CE2FE7DD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EC8EB0B-2AF7-4439-A426-EA5F0A17B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17F-9F60-440D-B73B-216EF7F290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1812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6258D4E-F9C8-4E4B-8AF0-D6B54EB98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1FE839D-7E5E-4BA0-8846-4B47E569F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2692484-850D-46F6-8D7A-2C06F8238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228B1FB-3DA2-402B-A9FA-0399EF484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3F35-91FE-4F7A-B072-EBB25E57B270}" type="datetimeFigureOut">
              <a:rPr lang="zh-TW" altLang="en-US" smtClean="0"/>
              <a:t>2021/11/28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1B5CBF3-20BF-4960-94C4-C901A2E32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320AE6D-46D8-4593-8527-E97E514AC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17F-9F60-440D-B73B-216EF7F290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894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17BE000-B10F-4F72-A325-CA50DAFF6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5201B0D-9C3A-4F40-BCB1-B04EF8BD1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D88BDC2-BBC1-4DAF-BDCB-01B28EFEEB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CCC8B69-B1A3-4D1E-9F3B-86B26B8A51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BB3702AA-290E-4208-A004-BF1C8DE47B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F6028066-B1B3-407D-9552-BF7DD4A1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3F35-91FE-4F7A-B072-EBB25E57B270}" type="datetimeFigureOut">
              <a:rPr lang="zh-TW" altLang="en-US" smtClean="0"/>
              <a:t>2021/11/28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41703EE3-F4F5-42F0-919D-D1D11CFDF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B8EDDDC6-8148-4730-8F4C-7E98E1F3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17F-9F60-440D-B73B-216EF7F290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6404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D3C594-8220-4E6A-B15E-FA821F735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3B54298-BA5D-45F5-8029-10D6EC7FA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3F35-91FE-4F7A-B072-EBB25E57B270}" type="datetimeFigureOut">
              <a:rPr lang="zh-TW" altLang="en-US" smtClean="0"/>
              <a:t>2021/11/28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11CF2AD-CE62-4C90-A8B3-C16CD14D8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D6381D1-5EDC-4352-8D89-47B36007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17F-9F60-440D-B73B-216EF7F290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6213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68A5BDE4-2CFE-412E-B85A-1E41DC1F5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3F35-91FE-4F7A-B072-EBB25E57B270}" type="datetimeFigureOut">
              <a:rPr lang="zh-TW" altLang="en-US" smtClean="0"/>
              <a:t>2021/11/28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0D4E103-5EE6-470C-B25B-7C7E63044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9A09663-4A2B-403B-8813-6CF7CDC3F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17F-9F60-440D-B73B-216EF7F290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7488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0B4682-7C4E-4EBD-8DEB-20D0A6194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B85F483-014E-4CF7-AC69-35857BE85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F4AF41F-BD22-4B63-870B-EB22F2F70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6588B4B-B4E5-415C-9AFA-23F88F6E8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3F35-91FE-4F7A-B072-EBB25E57B270}" type="datetimeFigureOut">
              <a:rPr lang="zh-TW" altLang="en-US" smtClean="0"/>
              <a:t>2021/11/28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A6E6FAE-0631-46A6-9606-E9D3ECE39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54EAF47-554A-43A4-B3DA-337F3A3E1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17F-9F60-440D-B73B-216EF7F290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0548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73EAB6-2CD4-4D89-9218-C0BC84822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AD79C0BC-C8BB-43C7-9EAB-D22EC3A366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8C8B890-F7EE-4B0D-B107-4C448D1D06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CB05C65-6820-4DCB-BAD3-44C3D51B9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3F35-91FE-4F7A-B072-EBB25E57B270}" type="datetimeFigureOut">
              <a:rPr lang="zh-TW" altLang="en-US" smtClean="0"/>
              <a:t>2021/11/28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6105327-B0AC-4A51-A04D-D84C00AB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EC7B48C-0022-48A0-BEF0-D5418922B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0517F-9F60-440D-B73B-216EF7F290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534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F2343C5-470E-4FD8-80F5-5112CDE95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7F21FA9-4202-43D1-AC18-0AA909835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8A898A0-7619-427C-852E-A7AA80C5F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C3F35-91FE-4F7A-B072-EBB25E57B270}" type="datetimeFigureOut">
              <a:rPr lang="zh-TW" altLang="en-US" smtClean="0"/>
              <a:t>2021/11/28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949CD14-83A9-4E91-8AC8-2C8012DD97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6F575F5-B1D7-4D40-A961-33CE40AF25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0517F-9F60-440D-B73B-216EF7F290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149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365D96A-567B-403B-84C4-550D6B6A4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9887"/>
            <a:ext cx="12192000" cy="487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669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875A1862-1B0C-4EF9-8D80-A8D0ED942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9788"/>
            <a:ext cx="12192000" cy="369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925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, 室內, 螢幕擷取畫面 的圖片&#10;&#10;自動產生的描述">
            <a:extLst>
              <a:ext uri="{FF2B5EF4-FFF2-40B4-BE49-F238E27FC236}">
                <a16:creationId xmlns:a16="http://schemas.microsoft.com/office/drawing/2014/main" id="{2E516A1C-EFC5-45B7-B8E6-D956128F3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782"/>
            <a:ext cx="12192000" cy="507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85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A0674D3-6833-4F14-BE41-4576B8A9E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4583"/>
            <a:ext cx="12192000" cy="304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228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0</Words>
  <Application>Microsoft Office PowerPoint</Application>
  <PresentationFormat>寬螢幕</PresentationFormat>
  <Paragraphs>0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Statham Su</dc:creator>
  <cp:lastModifiedBy>Statham Su</cp:lastModifiedBy>
  <cp:revision>1</cp:revision>
  <dcterms:created xsi:type="dcterms:W3CDTF">2021-11-28T15:38:13Z</dcterms:created>
  <dcterms:modified xsi:type="dcterms:W3CDTF">2021-11-28T16:29:42Z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79e395e-e3b5-421f-8616-70a10f9451af_Enabled">
    <vt:lpwstr>true</vt:lpwstr>
  </property>
  <property fmtid="{D5CDD505-2E9C-101B-9397-08002B2CF9AE}" pid="3" name="MSIP_Label_879e395e-e3b5-421f-8616-70a10f9451af_SetDate">
    <vt:lpwstr>2021-11-28T15:38:16Z</vt:lpwstr>
  </property>
  <property fmtid="{D5CDD505-2E9C-101B-9397-08002B2CF9AE}" pid="4" name="MSIP_Label_879e395e-e3b5-421f-8616-70a10f9451af_Method">
    <vt:lpwstr>Standard</vt:lpwstr>
  </property>
  <property fmtid="{D5CDD505-2E9C-101B-9397-08002B2CF9AE}" pid="5" name="MSIP_Label_879e395e-e3b5-421f-8616-70a10f9451af_Name">
    <vt:lpwstr>879e395e-e3b5-421f-8616-70a10f9451af</vt:lpwstr>
  </property>
  <property fmtid="{D5CDD505-2E9C-101B-9397-08002B2CF9AE}" pid="6" name="MSIP_Label_879e395e-e3b5-421f-8616-70a10f9451af_SiteId">
    <vt:lpwstr>0beb0c35-9cbb-4feb-99e5-589e415c7944</vt:lpwstr>
  </property>
  <property fmtid="{D5CDD505-2E9C-101B-9397-08002B2CF9AE}" pid="7" name="MSIP_Label_879e395e-e3b5-421f-8616-70a10f9451af_ActionId">
    <vt:lpwstr>f9282354-ab93-4960-bcb5-dd40a3e4e051</vt:lpwstr>
  </property>
  <property fmtid="{D5CDD505-2E9C-101B-9397-08002B2CF9AE}" pid="8" name="MSIP_Label_879e395e-e3b5-421f-8616-70a10f9451af_ContentBits">
    <vt:lpwstr>0</vt:lpwstr>
  </property>
</Properties>
</file>