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66" r:id="rId2"/>
    <p:sldId id="272" r:id="rId3"/>
    <p:sldId id="274" r:id="rId4"/>
  </p:sldIdLst>
  <p:sldSz cx="9144000" cy="5143500" type="screen16x9"/>
  <p:notesSz cx="9296400" cy="14770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38089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76179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14268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5235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1904467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285362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2666253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047146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AAAA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265" autoAdjust="0"/>
    <p:restoredTop sz="94598" autoAdjust="0"/>
  </p:normalViewPr>
  <p:slideViewPr>
    <p:cSldViewPr snapToGrid="0">
      <p:cViewPr>
        <p:scale>
          <a:sx n="75" d="100"/>
          <a:sy n="75" d="100"/>
        </p:scale>
        <p:origin x="-854" y="-379"/>
      </p:cViewPr>
      <p:guideLst>
        <p:guide orient="horz" pos="1620"/>
        <p:guide pos="287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2850" y="-96"/>
      </p:cViewPr>
      <p:guideLst>
        <p:guide orient="horz" pos="4652"/>
        <p:guide pos="292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4027944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6329" y="2"/>
            <a:ext cx="4027943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4030071"/>
            <a:ext cx="4027944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b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6329" y="14030071"/>
            <a:ext cx="4027943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b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fld id="{8D56EAE8-38CB-4EE5-8A34-F5F49B68F2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007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4027944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6329" y="2"/>
            <a:ext cx="4027943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-274638" y="1108075"/>
            <a:ext cx="9845676" cy="55387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9854" y="7016308"/>
            <a:ext cx="7436693" cy="6645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4030071"/>
            <a:ext cx="4027944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b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6329" y="14030071"/>
            <a:ext cx="4027943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b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fld id="{BED2394B-E06C-4DC9-BCC2-551C3DED9A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0354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38089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76179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1142683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1523573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1904467" algn="l" defTabSz="7617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85362" algn="l" defTabSz="7617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66253" algn="l" defTabSz="7617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47146" algn="l" defTabSz="7617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529137"/>
            <a:ext cx="2133600" cy="15478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A23CF-AA30-4A18-B744-605C3E9DBF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430B41-3034-4777-B6DE-71856D9856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8"/>
          </a:xfrm>
        </p:spPr>
        <p:txBody>
          <a:bodyPr anchor="b"/>
          <a:lstStyle>
            <a:lvl1pPr algn="l">
              <a:defRPr sz="27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8298"/>
          </a:xfrm>
        </p:spPr>
        <p:txBody>
          <a:bodyPr/>
          <a:lstStyle>
            <a:lvl1pPr marL="0" indent="0">
              <a:buNone/>
              <a:defRPr sz="1700"/>
            </a:lvl1pPr>
            <a:lvl2pPr marL="380895" indent="0">
              <a:buNone/>
              <a:defRPr sz="1000"/>
            </a:lvl2pPr>
            <a:lvl3pPr marL="761790" indent="0">
              <a:buNone/>
              <a:defRPr sz="800"/>
            </a:lvl3pPr>
            <a:lvl4pPr marL="1142683" indent="0">
              <a:buNone/>
              <a:defRPr sz="700"/>
            </a:lvl4pPr>
            <a:lvl5pPr marL="1523573" indent="0">
              <a:buNone/>
              <a:defRPr sz="700"/>
            </a:lvl5pPr>
            <a:lvl6pPr marL="1904467" indent="0">
              <a:buNone/>
              <a:defRPr sz="700"/>
            </a:lvl6pPr>
            <a:lvl7pPr marL="2285362" indent="0">
              <a:buNone/>
              <a:defRPr sz="700"/>
            </a:lvl7pPr>
            <a:lvl8pPr marL="2666253" indent="0">
              <a:buNone/>
              <a:defRPr sz="700"/>
            </a:lvl8pPr>
            <a:lvl9pPr marL="3047146" indent="0">
              <a:buNone/>
              <a:defRPr sz="7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97EEC-B5BC-42C5-B73F-31CC660D4D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3"/>
          </a:xfrm>
        </p:spPr>
        <p:txBody>
          <a:bodyPr anchor="b"/>
          <a:lstStyle>
            <a:lvl1pPr algn="l">
              <a:defRPr sz="23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2700"/>
            </a:lvl1pPr>
            <a:lvl2pPr marL="380895" indent="0">
              <a:buNone/>
              <a:defRPr sz="2300"/>
            </a:lvl2pPr>
            <a:lvl3pPr marL="761790" indent="0">
              <a:buNone/>
              <a:defRPr sz="2000"/>
            </a:lvl3pPr>
            <a:lvl4pPr marL="1142683" indent="0">
              <a:buNone/>
              <a:defRPr sz="1700"/>
            </a:lvl4pPr>
            <a:lvl5pPr marL="1523573" indent="0">
              <a:buNone/>
              <a:defRPr sz="1700"/>
            </a:lvl5pPr>
            <a:lvl6pPr marL="1904467" indent="0">
              <a:buNone/>
              <a:defRPr sz="1700"/>
            </a:lvl6pPr>
            <a:lvl7pPr marL="2285362" indent="0">
              <a:buNone/>
              <a:defRPr sz="1700"/>
            </a:lvl7pPr>
            <a:lvl8pPr marL="2666253" indent="0">
              <a:buNone/>
              <a:defRPr sz="1700"/>
            </a:lvl8pPr>
            <a:lvl9pPr marL="3047146" indent="0">
              <a:buNone/>
              <a:defRPr sz="17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Aft>
                <a:spcPct val="0"/>
              </a:spcAft>
              <a:buNone/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895" indent="0">
              <a:buNone/>
              <a:defRPr sz="1000"/>
            </a:lvl2pPr>
            <a:lvl3pPr marL="761790" indent="0">
              <a:buNone/>
              <a:defRPr sz="800"/>
            </a:lvl3pPr>
            <a:lvl4pPr marL="1142683" indent="0">
              <a:buNone/>
              <a:defRPr sz="700"/>
            </a:lvl4pPr>
            <a:lvl5pPr marL="1523573" indent="0">
              <a:buNone/>
              <a:defRPr sz="700"/>
            </a:lvl5pPr>
            <a:lvl6pPr marL="1904467" indent="0">
              <a:buNone/>
              <a:defRPr sz="700"/>
            </a:lvl6pPr>
            <a:lvl7pPr marL="2285362" indent="0">
              <a:buNone/>
              <a:defRPr sz="700"/>
            </a:lvl7pPr>
            <a:lvl8pPr marL="2666253" indent="0">
              <a:buNone/>
              <a:defRPr sz="700"/>
            </a:lvl8pPr>
            <a:lvl9pPr marL="3047146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5F34B-1C25-4090-A4A7-9CEE84F43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E2BCE-81FD-49AD-8F3F-8C803C0A89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3" y="107157"/>
            <a:ext cx="2141537" cy="430172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1775" y="107157"/>
            <a:ext cx="6275388" cy="4301728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3E699-3BC5-4E82-A48B-54CC42B0E6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elected_powerpoint_bg_2_1280x720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529137"/>
            <a:ext cx="2133600" cy="15478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5571E-02C7-4909-A943-092A83DD34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0" y="4706938"/>
            <a:ext cx="8826500" cy="388620"/>
            <a:chOff x="0" y="6321425"/>
            <a:chExt cx="10591800" cy="466344"/>
          </a:xfrm>
        </p:grpSpPr>
        <p:sp>
          <p:nvSpPr>
            <p:cNvPr id="17" name="Rectangle 16"/>
            <p:cNvSpPr/>
            <p:nvPr userDrawn="1"/>
          </p:nvSpPr>
          <p:spPr>
            <a:xfrm>
              <a:off x="0" y="6321425"/>
              <a:ext cx="10591800" cy="4663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AAA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27" descr="ti_logo_powerpoint_1_line.pn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93138" y="6440488"/>
              <a:ext cx="1874837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elected_powerpoint_bg_1_1280x720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529137"/>
            <a:ext cx="2133600" cy="15478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096A3-1C74-4210-9B46-F757C8F29A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0" y="4706938"/>
            <a:ext cx="8826500" cy="388620"/>
            <a:chOff x="0" y="6321425"/>
            <a:chExt cx="10591800" cy="466344"/>
          </a:xfrm>
        </p:grpSpPr>
        <p:sp>
          <p:nvSpPr>
            <p:cNvPr id="21" name="Rectangle 20"/>
            <p:cNvSpPr/>
            <p:nvPr userDrawn="1"/>
          </p:nvSpPr>
          <p:spPr>
            <a:xfrm>
              <a:off x="0" y="6321425"/>
              <a:ext cx="10591800" cy="4663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AAA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7" descr="ti_logo_powerpoint_1_line.pn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93138" y="6440488"/>
              <a:ext cx="1874837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selected_powerpoint_bg_1_grey1280x720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0298"/>
            <a:ext cx="9144000" cy="5143500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529137"/>
            <a:ext cx="2133600" cy="15478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E7816-A48B-4805-9A47-CE865F4F10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0" y="4706938"/>
            <a:ext cx="8826500" cy="388620"/>
            <a:chOff x="0" y="6321425"/>
            <a:chExt cx="10591800" cy="466344"/>
          </a:xfrm>
        </p:grpSpPr>
        <p:sp>
          <p:nvSpPr>
            <p:cNvPr id="21" name="Rectangle 20"/>
            <p:cNvSpPr/>
            <p:nvPr userDrawn="1"/>
          </p:nvSpPr>
          <p:spPr>
            <a:xfrm>
              <a:off x="0" y="6321425"/>
              <a:ext cx="10591800" cy="4663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AAA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7" descr="ti_logo_powerpoint_1_line.pn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93138" y="6440488"/>
              <a:ext cx="1874837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378" y="786357"/>
            <a:ext cx="8467725" cy="3709449"/>
          </a:xfrm>
        </p:spPr>
        <p:txBody>
          <a:bodyPr/>
          <a:lstStyle>
            <a:lvl1pPr>
              <a:spcBef>
                <a:spcPts val="667"/>
              </a:spcBef>
              <a:defRPr/>
            </a:lvl1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7888F-6AF7-4263-B69D-592D8C33BA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7"/>
          </a:xfrm>
        </p:spPr>
        <p:txBody>
          <a:bodyPr anchor="t"/>
          <a:lstStyle>
            <a:lvl1pPr algn="l">
              <a:defRPr sz="3300" b="1" cap="all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700"/>
            </a:lvl1pPr>
            <a:lvl2pPr marL="380895" indent="0">
              <a:buNone/>
              <a:defRPr sz="1500"/>
            </a:lvl2pPr>
            <a:lvl3pPr marL="761790" indent="0">
              <a:buNone/>
              <a:defRPr sz="1300"/>
            </a:lvl3pPr>
            <a:lvl4pPr marL="1142683" indent="0">
              <a:buNone/>
              <a:defRPr sz="1200"/>
            </a:lvl4pPr>
            <a:lvl5pPr marL="1523573" indent="0">
              <a:buNone/>
              <a:defRPr sz="1200"/>
            </a:lvl5pPr>
            <a:lvl6pPr marL="1904467" indent="0">
              <a:buNone/>
              <a:defRPr sz="1200"/>
            </a:lvl6pPr>
            <a:lvl7pPr marL="2285362" indent="0">
              <a:buNone/>
              <a:defRPr sz="1200"/>
            </a:lvl7pPr>
            <a:lvl8pPr marL="2666253" indent="0">
              <a:buNone/>
              <a:defRPr sz="1200"/>
            </a:lvl8pPr>
            <a:lvl9pPr marL="3047146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38925" y="4537472"/>
            <a:ext cx="2133600" cy="154782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118DC-F0C3-4C61-9EEA-2C495CD045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3375" y="889398"/>
            <a:ext cx="4157663" cy="35194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889398"/>
            <a:ext cx="4157662" cy="35194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3548F6-AAA9-4A8D-A869-511B3DFE32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895" indent="0">
              <a:buNone/>
              <a:defRPr sz="1700" b="1"/>
            </a:lvl2pPr>
            <a:lvl3pPr marL="761790" indent="0">
              <a:buNone/>
              <a:defRPr sz="1500" b="1"/>
            </a:lvl3pPr>
            <a:lvl4pPr marL="1142683" indent="0">
              <a:buNone/>
              <a:defRPr sz="1300" b="1"/>
            </a:lvl4pPr>
            <a:lvl5pPr marL="1523573" indent="0">
              <a:buNone/>
              <a:defRPr sz="1300" b="1"/>
            </a:lvl5pPr>
            <a:lvl6pPr marL="1904467" indent="0">
              <a:buNone/>
              <a:defRPr sz="1300" b="1"/>
            </a:lvl6pPr>
            <a:lvl7pPr marL="2285362" indent="0">
              <a:buNone/>
              <a:defRPr sz="1300" b="1"/>
            </a:lvl7pPr>
            <a:lvl8pPr marL="2666253" indent="0">
              <a:buNone/>
              <a:defRPr sz="1300" b="1"/>
            </a:lvl8pPr>
            <a:lvl9pPr marL="3047146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963466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895" indent="0">
              <a:buNone/>
              <a:defRPr sz="1700" b="1"/>
            </a:lvl2pPr>
            <a:lvl3pPr marL="761790" indent="0">
              <a:buNone/>
              <a:defRPr sz="1500" b="1"/>
            </a:lvl3pPr>
            <a:lvl4pPr marL="1142683" indent="0">
              <a:buNone/>
              <a:defRPr sz="1300" b="1"/>
            </a:lvl4pPr>
            <a:lvl5pPr marL="1523573" indent="0">
              <a:buNone/>
              <a:defRPr sz="1300" b="1"/>
            </a:lvl5pPr>
            <a:lvl6pPr marL="1904467" indent="0">
              <a:buNone/>
              <a:defRPr sz="1300" b="1"/>
            </a:lvl6pPr>
            <a:lvl7pPr marL="2285362" indent="0">
              <a:buNone/>
              <a:defRPr sz="1300" b="1"/>
            </a:lvl7pPr>
            <a:lvl8pPr marL="2666253" indent="0">
              <a:buNone/>
              <a:defRPr sz="1300" b="1"/>
            </a:lvl8pPr>
            <a:lvl9pPr marL="3047146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7"/>
            <a:ext cx="4041775" cy="2963466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C35C9-3222-4444-B33E-8AB075BE83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52F08-588C-488E-A5AB-DF69250DE8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3" y="4743450"/>
            <a:ext cx="8804275" cy="34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79" tIns="38088" rIns="76179" bIns="38088"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 userDrawn="1"/>
        </p:nvSpPr>
        <p:spPr>
          <a:xfrm>
            <a:off x="41910" y="4743450"/>
            <a:ext cx="8740140" cy="34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79" tIns="38088" rIns="76179" bIns="38088" rtlCol="0" anchor="ctr"/>
          <a:lstStyle/>
          <a:p>
            <a:pPr algn="ctr"/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1775" y="107163"/>
            <a:ext cx="8458200" cy="61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3378" y="794149"/>
            <a:ext cx="8467725" cy="37016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4537472"/>
            <a:ext cx="2133600" cy="15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r">
              <a:defRPr sz="700"/>
            </a:lvl1pPr>
          </a:lstStyle>
          <a:p>
            <a:pPr>
              <a:defRPr/>
            </a:pPr>
            <a:fld id="{B6C70261-DCF8-4A97-9502-E8EEF2364C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0" y="4706938"/>
            <a:ext cx="8826500" cy="388620"/>
            <a:chOff x="0" y="6321425"/>
            <a:chExt cx="10591800" cy="46634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6321425"/>
              <a:ext cx="10591800" cy="4663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AAA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7" descr="ti_logo_powerpoint_1_line.png"/>
            <p:cNvPicPr>
              <a:picLocks noChangeAspect="1"/>
            </p:cNvPicPr>
            <p:nvPr userDrawn="1"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8593138" y="6440488"/>
              <a:ext cx="1874837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5pPr>
      <a:lvl6pPr marL="380895" algn="l" rtl="0" fontAlgn="base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6pPr>
      <a:lvl7pPr marL="761790" algn="l" rtl="0" fontAlgn="base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7pPr>
      <a:lvl8pPr marL="1142683" algn="l" rtl="0" fontAlgn="base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8pPr>
      <a:lvl9pPr marL="1523573" algn="l" rtl="0" fontAlgn="base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9pPr>
    </p:titleStyle>
    <p:bodyStyle>
      <a:lvl1pPr marL="189124" indent="-189124" algn="l" rtl="0" eaLnBrk="0" fontAlgn="base" hangingPunct="0">
        <a:spcBef>
          <a:spcPts val="667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78763" indent="-194416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711530" indent="-137548" algn="l" rtl="0" eaLnBrk="0" fontAlgn="base" hangingPunct="0">
        <a:spcBef>
          <a:spcPct val="15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001168" indent="-194416" algn="l" rtl="0" eaLnBrk="0" fontAlgn="base" hangingPunct="0">
        <a:spcBef>
          <a:spcPct val="5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1240546" indent="-144163" algn="l" rtl="0" eaLnBrk="0" fontAlgn="base" hangingPunct="0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1621441" indent="-144163" algn="l" rtl="0" fontAlgn="base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6pPr>
      <a:lvl7pPr marL="2002336" indent="-144163" algn="l" rtl="0" fontAlgn="base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7pPr>
      <a:lvl8pPr marL="2383230" indent="-144163" algn="l" rtl="0" fontAlgn="base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8pPr>
      <a:lvl9pPr marL="2764124" indent="-144163" algn="l" rtl="0" fontAlgn="base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895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790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683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573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467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362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253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146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   </a:t>
            </a:r>
            <a:r>
              <a:rPr lang="en-US" dirty="0" smtClean="0"/>
              <a:t>DS90UB947/948 Application Issue</a:t>
            </a:r>
            <a:endParaRPr lang="en-US" dirty="0" smtClean="0"/>
          </a:p>
        </p:txBody>
      </p:sp>
      <p:sp>
        <p:nvSpPr>
          <p:cNvPr id="7172" name="Rectangle 2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/>
          <a:p>
            <a:fld id="{AECC4DEF-5888-4484-BAD5-734E2318D8EB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22773B-7332-4E92-84CF-34A277FF245B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LVDS Signal </a:t>
            </a:r>
            <a:endParaRPr lang="en-US" dirty="0"/>
          </a:p>
        </p:txBody>
      </p:sp>
      <p:pic>
        <p:nvPicPr>
          <p:cNvPr id="1026" name="Picture 10" descr="TI-Clock-T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" y="1295400"/>
            <a:ext cx="3707623" cy="278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 descr="TI-Clock-R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535" y="1295398"/>
            <a:ext cx="3707625" cy="2788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7796" y="809228"/>
            <a:ext cx="4315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LVDS signal in Frequency is 54.35MHz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4430535" y="812373"/>
            <a:ext cx="4315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LVDS signal in Frequency is only 27.78MHz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9904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 EVMs Setting Conditions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2050" name="Picture 8" descr="TI-947-S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8" y="878840"/>
            <a:ext cx="4466111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7" descr="TI-948-S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760" y="878840"/>
            <a:ext cx="4297680" cy="384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67367" y="567194"/>
            <a:ext cx="2350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DS90UB947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4429760" y="606068"/>
            <a:ext cx="2350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DS90UB948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81279815"/>
      </p:ext>
    </p:extLst>
  </p:cSld>
  <p:clrMapOvr>
    <a:masterClrMapping/>
  </p:clrMapOvr>
</p:sld>
</file>

<file path=ppt/theme/theme1.xml><?xml version="1.0" encoding="utf-8"?>
<a:theme xmlns:a="http://schemas.openxmlformats.org/drawingml/2006/main" name="FinalPowerpoint">
  <a:themeElements>
    <a:clrScheme name="Custom 1">
      <a:dk1>
        <a:srgbClr val="000000"/>
      </a:dk1>
      <a:lt1>
        <a:srgbClr val="FFFFFF"/>
      </a:lt1>
      <a:dk2>
        <a:srgbClr val="DE0000"/>
      </a:dk2>
      <a:lt2>
        <a:srgbClr val="808080"/>
      </a:lt2>
      <a:accent1>
        <a:srgbClr val="DE0000"/>
      </a:accent1>
      <a:accent2>
        <a:srgbClr val="A4A4A4"/>
      </a:accent2>
      <a:accent3>
        <a:srgbClr val="117788"/>
      </a:accent3>
      <a:accent4>
        <a:srgbClr val="404040"/>
      </a:accent4>
      <a:accent5>
        <a:srgbClr val="4ABED4"/>
      </a:accent5>
      <a:accent6>
        <a:srgbClr val="7F7F7F"/>
      </a:accent6>
      <a:hlink>
        <a:srgbClr val="DE0000"/>
      </a:hlink>
      <a:folHlink>
        <a:srgbClr val="AAAAAA"/>
      </a:folHlink>
    </a:clrScheme>
    <a:fontScheme name="Final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lPowerpoint 1">
        <a:dk1>
          <a:srgbClr val="000000"/>
        </a:dk1>
        <a:lt1>
          <a:srgbClr val="FFFFFF"/>
        </a:lt1>
        <a:dk2>
          <a:srgbClr val="FF0000"/>
        </a:dk2>
        <a:lt2>
          <a:srgbClr val="808080"/>
        </a:lt2>
        <a:accent1>
          <a:srgbClr val="AAAAA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000000"/>
        </a:accent6>
        <a:hlink>
          <a:srgbClr val="FF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lPowerpoint 2">
        <a:dk1>
          <a:srgbClr val="AAAAAA"/>
        </a:dk1>
        <a:lt1>
          <a:srgbClr val="FFFFFF"/>
        </a:lt1>
        <a:dk2>
          <a:srgbClr val="000000"/>
        </a:dk2>
        <a:lt2>
          <a:srgbClr val="FFFFFF"/>
        </a:lt2>
        <a:accent1>
          <a:srgbClr val="AAAAAA"/>
        </a:accent1>
        <a:accent2>
          <a:srgbClr val="FFFFFF"/>
        </a:accent2>
        <a:accent3>
          <a:srgbClr val="AAAAAA"/>
        </a:accent3>
        <a:accent4>
          <a:srgbClr val="DADADA"/>
        </a:accent4>
        <a:accent5>
          <a:srgbClr val="D2D2D2"/>
        </a:accent5>
        <a:accent6>
          <a:srgbClr val="E7E7E7"/>
        </a:accent6>
        <a:hlink>
          <a:srgbClr val="AAAAAA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3">
        <a:dk1>
          <a:srgbClr val="808080"/>
        </a:dk1>
        <a:lt1>
          <a:srgbClr val="FFFFFF"/>
        </a:lt1>
        <a:dk2>
          <a:srgbClr val="AAAAAA"/>
        </a:dk2>
        <a:lt2>
          <a:srgbClr val="00000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DADADA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4">
        <a:dk1>
          <a:srgbClr val="000000"/>
        </a:dk1>
        <a:lt1>
          <a:srgbClr val="FF0000"/>
        </a:lt1>
        <a:dk2>
          <a:srgbClr val="FFFFFF"/>
        </a:dk2>
        <a:lt2>
          <a:srgbClr val="000000"/>
        </a:lt2>
        <a:accent1>
          <a:srgbClr val="AAAAAA"/>
        </a:accent1>
        <a:accent2>
          <a:srgbClr val="FFFFFF"/>
        </a:accent2>
        <a:accent3>
          <a:srgbClr val="FFAAAA"/>
        </a:accent3>
        <a:accent4>
          <a:srgbClr val="000000"/>
        </a:accent4>
        <a:accent5>
          <a:srgbClr val="D2D2D2"/>
        </a:accent5>
        <a:accent6>
          <a:srgbClr val="E7E7E7"/>
        </a:accent6>
        <a:hlink>
          <a:srgbClr val="00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964</TotalTime>
  <Words>28</Words>
  <Application>Microsoft Office PowerPoint</Application>
  <PresentationFormat>On-screen Show (16:9)</PresentationFormat>
  <Paragraphs>10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FinalPowerpoint</vt:lpstr>
      <vt:lpstr>    DS90UB947/948 Application Issue</vt:lpstr>
      <vt:lpstr>LVDS Signal </vt:lpstr>
      <vt:lpstr>  EVMs Setting Conditions</vt:lpstr>
    </vt:vector>
  </TitlesOfParts>
  <Company>Texas Instruments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Here</dc:title>
  <dc:creator>Brollo, Clementina</dc:creator>
  <cp:lastModifiedBy>Lee, Albert</cp:lastModifiedBy>
  <cp:revision>105</cp:revision>
  <dcterms:created xsi:type="dcterms:W3CDTF">2007-12-19T20:51:45Z</dcterms:created>
  <dcterms:modified xsi:type="dcterms:W3CDTF">2018-09-11T08:23:17Z</dcterms:modified>
</cp:coreProperties>
</file>