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1386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45299-0488-4581-B270-C2AB3B82E132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EAFA-BD13-49B6-B5E9-0F50DA7F0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14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45299-0488-4581-B270-C2AB3B82E132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EAFA-BD13-49B6-B5E9-0F50DA7F0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926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45299-0488-4581-B270-C2AB3B82E132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EAFA-BD13-49B6-B5E9-0F50DA7F0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717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45299-0488-4581-B270-C2AB3B82E132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EAFA-BD13-49B6-B5E9-0F50DA7F0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110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45299-0488-4581-B270-C2AB3B82E132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EAFA-BD13-49B6-B5E9-0F50DA7F0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25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45299-0488-4581-B270-C2AB3B82E132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EAFA-BD13-49B6-B5E9-0F50DA7F0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11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45299-0488-4581-B270-C2AB3B82E132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EAFA-BD13-49B6-B5E9-0F50DA7F0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12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45299-0488-4581-B270-C2AB3B82E132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EAFA-BD13-49B6-B5E9-0F50DA7F0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648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45299-0488-4581-B270-C2AB3B82E132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EAFA-BD13-49B6-B5E9-0F50DA7F0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56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45299-0488-4581-B270-C2AB3B82E132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EAFA-BD13-49B6-B5E9-0F50DA7F0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893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45299-0488-4581-B270-C2AB3B82E132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EAFA-BD13-49B6-B5E9-0F50DA7F0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767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45299-0488-4581-B270-C2AB3B82E132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2EAFA-BD13-49B6-B5E9-0F50DA7F0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69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835696" y="938917"/>
            <a:ext cx="1008112" cy="14300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6374284" y="938917"/>
            <a:ext cx="1008112" cy="14300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コネクタ 7"/>
          <p:cNvCxnSpPr/>
          <p:nvPr/>
        </p:nvCxnSpPr>
        <p:spPr>
          <a:xfrm>
            <a:off x="2843808" y="1370965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2843808" y="1523365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3418136" y="1370965"/>
            <a:ext cx="13563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 flipV="1">
            <a:off x="3418136" y="1370965"/>
            <a:ext cx="13563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3553768" y="1370965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3553768" y="1523365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V="1">
            <a:off x="3697784" y="1370965"/>
            <a:ext cx="13563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H="1" flipV="1">
            <a:off x="3697784" y="1370965"/>
            <a:ext cx="13563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3833416" y="1370965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3833416" y="1523365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V="1">
            <a:off x="3977432" y="1370965"/>
            <a:ext cx="13563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flipH="1" flipV="1">
            <a:off x="3977432" y="1370965"/>
            <a:ext cx="13563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113064" y="1370965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4113064" y="1523365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V="1">
            <a:off x="4257080" y="1370965"/>
            <a:ext cx="13563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flipH="1" flipV="1">
            <a:off x="4257080" y="1370965"/>
            <a:ext cx="13563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4392712" y="1370965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4392712" y="1523365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V="1">
            <a:off x="4536728" y="1370965"/>
            <a:ext cx="13563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flipH="1" flipV="1">
            <a:off x="4536728" y="1370965"/>
            <a:ext cx="13563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4661620" y="1370965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4661620" y="1523365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4805636" y="1370965"/>
            <a:ext cx="13563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 flipV="1">
            <a:off x="4805636" y="1370965"/>
            <a:ext cx="13563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4941268" y="1370965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4941268" y="1523365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V="1">
            <a:off x="5085284" y="1370965"/>
            <a:ext cx="13563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flipH="1" flipV="1">
            <a:off x="5085284" y="1370965"/>
            <a:ext cx="13563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5220916" y="1370965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5220916" y="1523365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V="1">
            <a:off x="5364932" y="1370965"/>
            <a:ext cx="13563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 flipH="1" flipV="1">
            <a:off x="5364932" y="1370965"/>
            <a:ext cx="13563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5500564" y="1370965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5500564" y="1523365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V="1">
            <a:off x="5644580" y="1370965"/>
            <a:ext cx="13563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H="1" flipV="1">
            <a:off x="5644580" y="1370965"/>
            <a:ext cx="13563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5780212" y="1370965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5780212" y="1523365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1979712" y="947252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953</a:t>
            </a:r>
            <a:endParaRPr kumimoji="1" lang="ja-JP" altLang="en-US" sz="14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6518300" y="958068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954</a:t>
            </a:r>
            <a:endParaRPr kumimoji="1" lang="ja-JP" altLang="en-US" sz="1400" dirty="0"/>
          </a:p>
        </p:txBody>
      </p:sp>
      <p:sp>
        <p:nvSpPr>
          <p:cNvPr id="57" name="正方形/長方形 56"/>
          <p:cNvSpPr/>
          <p:nvPr/>
        </p:nvSpPr>
        <p:spPr>
          <a:xfrm>
            <a:off x="323528" y="938917"/>
            <a:ext cx="1008112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/>
          <p:cNvSpPr/>
          <p:nvPr/>
        </p:nvSpPr>
        <p:spPr>
          <a:xfrm>
            <a:off x="7884368" y="938917"/>
            <a:ext cx="1008112" cy="14300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9" name="直線コネクタ 58"/>
          <p:cNvCxnSpPr/>
          <p:nvPr/>
        </p:nvCxnSpPr>
        <p:spPr>
          <a:xfrm>
            <a:off x="7380312" y="1154941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7380312" y="1255029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7382396" y="1347077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>
            <a:off x="7382396" y="1447165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>
            <a:off x="1331640" y="1154941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1331640" y="1255029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>
            <a:off x="1333724" y="1347077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1333724" y="1447165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>
            <a:off x="7383078" y="2163053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1333724" y="2091045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7274024" y="1967934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/>
              <a:t>I2C</a:t>
            </a:r>
            <a:endParaRPr kumimoji="1" lang="ja-JP" altLang="en-US" sz="10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187624" y="1874113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/>
              <a:t>I2C</a:t>
            </a:r>
            <a:endParaRPr kumimoji="1" lang="ja-JP" altLang="en-US" sz="1000" dirty="0"/>
          </a:p>
        </p:txBody>
      </p:sp>
      <p:cxnSp>
        <p:nvCxnSpPr>
          <p:cNvPr id="72" name="直線コネクタ 71"/>
          <p:cNvCxnSpPr/>
          <p:nvPr/>
        </p:nvCxnSpPr>
        <p:spPr>
          <a:xfrm flipV="1">
            <a:off x="7578495" y="2134321"/>
            <a:ext cx="10560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 flipV="1">
            <a:off x="1494861" y="2060038"/>
            <a:ext cx="10560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7274024" y="938917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/>
              <a:t>CSI-2</a:t>
            </a:r>
            <a:endParaRPr kumimoji="1" lang="ja-JP" altLang="en-US" sz="1000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1222586" y="936493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/>
              <a:t>CSI-2</a:t>
            </a:r>
            <a:endParaRPr kumimoji="1" lang="ja-JP" altLang="en-US" sz="1000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7905328" y="938917"/>
            <a:ext cx="987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Host</a:t>
            </a:r>
          </a:p>
          <a:p>
            <a:pPr algn="ctr"/>
            <a:r>
              <a:rPr lang="en-US" altLang="ja-JP" sz="1400" dirty="0" smtClean="0"/>
              <a:t>Processor</a:t>
            </a:r>
            <a:endParaRPr kumimoji="1" lang="ja-JP" altLang="en-US" sz="14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46572" y="947251"/>
            <a:ext cx="987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Remote</a:t>
            </a:r>
            <a:endParaRPr kumimoji="1" lang="ja-JP" altLang="en-US" sz="1400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1827167" y="1806042"/>
            <a:ext cx="10514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/>
              <a:t>Slave ID:0x10</a:t>
            </a:r>
          </a:p>
          <a:p>
            <a:pPr algn="ctr"/>
            <a:r>
              <a:rPr lang="en-US" altLang="ja-JP" sz="1000" b="1" dirty="0" smtClean="0"/>
              <a:t>Slave Alias:0x01</a:t>
            </a:r>
            <a:endParaRPr kumimoji="1" lang="ja-JP" altLang="en-US" sz="1000" b="1" dirty="0"/>
          </a:p>
        </p:txBody>
      </p:sp>
      <p:sp>
        <p:nvSpPr>
          <p:cNvPr id="80" name="正方形/長方形 79"/>
          <p:cNvSpPr/>
          <p:nvPr/>
        </p:nvSpPr>
        <p:spPr>
          <a:xfrm>
            <a:off x="1800851" y="3502782"/>
            <a:ext cx="1008112" cy="14300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正方形/長方形 80"/>
          <p:cNvSpPr/>
          <p:nvPr/>
        </p:nvSpPr>
        <p:spPr>
          <a:xfrm>
            <a:off x="6374284" y="3502782"/>
            <a:ext cx="1008112" cy="14300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1944867" y="3511117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953</a:t>
            </a:r>
            <a:endParaRPr kumimoji="1" lang="ja-JP" altLang="en-US" sz="1400" dirty="0"/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6518300" y="3521933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954</a:t>
            </a:r>
            <a:endParaRPr kumimoji="1" lang="ja-JP" altLang="en-US" sz="1400" dirty="0"/>
          </a:p>
        </p:txBody>
      </p:sp>
      <p:sp>
        <p:nvSpPr>
          <p:cNvPr id="122" name="正方形/長方形 121"/>
          <p:cNvSpPr/>
          <p:nvPr/>
        </p:nvSpPr>
        <p:spPr>
          <a:xfrm>
            <a:off x="288683" y="3502782"/>
            <a:ext cx="1008112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正方形/長方形 122"/>
          <p:cNvSpPr/>
          <p:nvPr/>
        </p:nvSpPr>
        <p:spPr>
          <a:xfrm>
            <a:off x="7884368" y="3502782"/>
            <a:ext cx="1008112" cy="14300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4" name="直線コネクタ 123"/>
          <p:cNvCxnSpPr/>
          <p:nvPr/>
        </p:nvCxnSpPr>
        <p:spPr>
          <a:xfrm>
            <a:off x="7380312" y="3718806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コネクタ 124"/>
          <p:cNvCxnSpPr/>
          <p:nvPr/>
        </p:nvCxnSpPr>
        <p:spPr>
          <a:xfrm>
            <a:off x="7380312" y="3818894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/>
          <p:cNvCxnSpPr/>
          <p:nvPr/>
        </p:nvCxnSpPr>
        <p:spPr>
          <a:xfrm>
            <a:off x="7382396" y="3910942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>
            <a:off x="7382396" y="4011030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/>
          <p:nvPr/>
        </p:nvCxnSpPr>
        <p:spPr>
          <a:xfrm>
            <a:off x="1296795" y="3718806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>
            <a:off x="1296795" y="3818894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コネクタ 129"/>
          <p:cNvCxnSpPr/>
          <p:nvPr/>
        </p:nvCxnSpPr>
        <p:spPr>
          <a:xfrm>
            <a:off x="1298879" y="3910942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コネクタ 130"/>
          <p:cNvCxnSpPr/>
          <p:nvPr/>
        </p:nvCxnSpPr>
        <p:spPr>
          <a:xfrm>
            <a:off x="1298879" y="4011030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/>
          <p:cNvCxnSpPr/>
          <p:nvPr/>
        </p:nvCxnSpPr>
        <p:spPr>
          <a:xfrm>
            <a:off x="7383078" y="4726918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コネクタ 132"/>
          <p:cNvCxnSpPr/>
          <p:nvPr/>
        </p:nvCxnSpPr>
        <p:spPr>
          <a:xfrm>
            <a:off x="1298879" y="4654910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テキスト ボックス 133"/>
          <p:cNvSpPr txBox="1"/>
          <p:nvPr/>
        </p:nvSpPr>
        <p:spPr>
          <a:xfrm>
            <a:off x="7274024" y="4531799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/>
              <a:t>I2C</a:t>
            </a:r>
            <a:endParaRPr kumimoji="1" lang="ja-JP" altLang="en-US" sz="1000" dirty="0"/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1152779" y="4437978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/>
              <a:t>I2C</a:t>
            </a:r>
            <a:endParaRPr kumimoji="1" lang="ja-JP" altLang="en-US" sz="1000" dirty="0"/>
          </a:p>
        </p:txBody>
      </p:sp>
      <p:cxnSp>
        <p:nvCxnSpPr>
          <p:cNvPr id="136" name="直線コネクタ 135"/>
          <p:cNvCxnSpPr/>
          <p:nvPr/>
        </p:nvCxnSpPr>
        <p:spPr>
          <a:xfrm flipV="1">
            <a:off x="7578495" y="4698186"/>
            <a:ext cx="10560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コネクタ 136"/>
          <p:cNvCxnSpPr/>
          <p:nvPr/>
        </p:nvCxnSpPr>
        <p:spPr>
          <a:xfrm flipV="1">
            <a:off x="1460016" y="4623903"/>
            <a:ext cx="10560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テキスト ボックス 137"/>
          <p:cNvSpPr txBox="1"/>
          <p:nvPr/>
        </p:nvSpPr>
        <p:spPr>
          <a:xfrm>
            <a:off x="7274024" y="3502782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/>
              <a:t>CSI-2</a:t>
            </a:r>
            <a:endParaRPr kumimoji="1" lang="ja-JP" altLang="en-US" sz="1000" dirty="0"/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1187741" y="3500358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/>
              <a:t>CSI-2</a:t>
            </a:r>
            <a:endParaRPr kumimoji="1" lang="ja-JP" altLang="en-US" sz="1000" dirty="0"/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7905328" y="3502782"/>
            <a:ext cx="987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Host</a:t>
            </a:r>
          </a:p>
          <a:p>
            <a:pPr algn="ctr"/>
            <a:r>
              <a:rPr lang="en-US" altLang="ja-JP" sz="1400" dirty="0" smtClean="0"/>
              <a:t>Processor</a:t>
            </a:r>
            <a:endParaRPr kumimoji="1" lang="ja-JP" altLang="en-US" sz="1400" dirty="0"/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311727" y="3511116"/>
            <a:ext cx="987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Remote</a:t>
            </a:r>
            <a:endParaRPr kumimoji="1" lang="ja-JP" altLang="en-US" sz="1400" dirty="0"/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1792323" y="4369907"/>
            <a:ext cx="1058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/>
              <a:t>Slave ID:0x10</a:t>
            </a:r>
          </a:p>
          <a:p>
            <a:pPr algn="ctr"/>
            <a:r>
              <a:rPr lang="en-US" altLang="ja-JP" sz="1000" b="1" dirty="0" smtClean="0"/>
              <a:t>Slave Alias:0x01</a:t>
            </a:r>
            <a:endParaRPr kumimoji="1" lang="ja-JP" altLang="en-US" sz="1000" b="1" dirty="0"/>
          </a:p>
        </p:txBody>
      </p:sp>
      <p:sp>
        <p:nvSpPr>
          <p:cNvPr id="153" name="正方形/長方形 152"/>
          <p:cNvSpPr/>
          <p:nvPr/>
        </p:nvSpPr>
        <p:spPr>
          <a:xfrm>
            <a:off x="3347864" y="3511116"/>
            <a:ext cx="1008112" cy="22941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3484754" y="3530267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954</a:t>
            </a:r>
            <a:endParaRPr kumimoji="1" lang="ja-JP" altLang="en-US" sz="1400" dirty="0"/>
          </a:p>
        </p:txBody>
      </p:sp>
      <p:cxnSp>
        <p:nvCxnSpPr>
          <p:cNvPr id="155" name="直線コネクタ 154"/>
          <p:cNvCxnSpPr/>
          <p:nvPr/>
        </p:nvCxnSpPr>
        <p:spPr>
          <a:xfrm>
            <a:off x="4346766" y="3727140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コネクタ 155"/>
          <p:cNvCxnSpPr/>
          <p:nvPr/>
        </p:nvCxnSpPr>
        <p:spPr>
          <a:xfrm>
            <a:off x="4346766" y="3827228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/>
          <p:cNvCxnSpPr/>
          <p:nvPr/>
        </p:nvCxnSpPr>
        <p:spPr>
          <a:xfrm>
            <a:off x="4348850" y="3919276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コネクタ 157"/>
          <p:cNvCxnSpPr/>
          <p:nvPr/>
        </p:nvCxnSpPr>
        <p:spPr>
          <a:xfrm>
            <a:off x="4348850" y="4019364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/>
          <p:cNvCxnSpPr/>
          <p:nvPr/>
        </p:nvCxnSpPr>
        <p:spPr>
          <a:xfrm>
            <a:off x="4349532" y="4735252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テキスト ボックス 159"/>
          <p:cNvSpPr txBox="1"/>
          <p:nvPr/>
        </p:nvSpPr>
        <p:spPr>
          <a:xfrm>
            <a:off x="4240478" y="4540133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/>
              <a:t>I2C</a:t>
            </a:r>
            <a:endParaRPr kumimoji="1" lang="ja-JP" altLang="en-US" sz="1000" dirty="0"/>
          </a:p>
        </p:txBody>
      </p:sp>
      <p:cxnSp>
        <p:nvCxnSpPr>
          <p:cNvPr id="161" name="直線コネクタ 160"/>
          <p:cNvCxnSpPr/>
          <p:nvPr/>
        </p:nvCxnSpPr>
        <p:spPr>
          <a:xfrm flipV="1">
            <a:off x="4544949" y="4706520"/>
            <a:ext cx="10560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テキスト ボックス 161"/>
          <p:cNvSpPr txBox="1"/>
          <p:nvPr/>
        </p:nvSpPr>
        <p:spPr>
          <a:xfrm>
            <a:off x="4240478" y="3511116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/>
              <a:t>CSI-2</a:t>
            </a:r>
            <a:endParaRPr kumimoji="1" lang="ja-JP" altLang="en-US" sz="1000" dirty="0"/>
          </a:p>
        </p:txBody>
      </p:sp>
      <p:sp>
        <p:nvSpPr>
          <p:cNvPr id="163" name="正方形/長方形 162"/>
          <p:cNvSpPr/>
          <p:nvPr/>
        </p:nvSpPr>
        <p:spPr>
          <a:xfrm>
            <a:off x="4860032" y="3510785"/>
            <a:ext cx="1008112" cy="14300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4" name="テキスト ボックス 163"/>
          <p:cNvSpPr txBox="1"/>
          <p:nvPr/>
        </p:nvSpPr>
        <p:spPr>
          <a:xfrm>
            <a:off x="5004048" y="3519120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953</a:t>
            </a:r>
            <a:endParaRPr kumimoji="1" lang="ja-JP" altLang="en-US" sz="1400" dirty="0"/>
          </a:p>
        </p:txBody>
      </p:sp>
      <p:sp>
        <p:nvSpPr>
          <p:cNvPr id="165" name="テキスト ボックス 164"/>
          <p:cNvSpPr txBox="1"/>
          <p:nvPr/>
        </p:nvSpPr>
        <p:spPr>
          <a:xfrm>
            <a:off x="4851504" y="4377910"/>
            <a:ext cx="10331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/>
              <a:t>Slave ID:0x10</a:t>
            </a:r>
          </a:p>
          <a:p>
            <a:pPr algn="ctr"/>
            <a:r>
              <a:rPr lang="en-US" altLang="ja-JP" sz="1000" b="1" dirty="0" smtClean="0"/>
              <a:t>Slave Alias:0x01</a:t>
            </a:r>
            <a:endParaRPr kumimoji="1" lang="ja-JP" altLang="en-US" sz="1000" b="1" dirty="0"/>
          </a:p>
        </p:txBody>
      </p:sp>
      <p:cxnSp>
        <p:nvCxnSpPr>
          <p:cNvPr id="166" name="直線コネクタ 165"/>
          <p:cNvCxnSpPr/>
          <p:nvPr/>
        </p:nvCxnSpPr>
        <p:spPr>
          <a:xfrm>
            <a:off x="5856592" y="3831791"/>
            <a:ext cx="560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コネクタ 166"/>
          <p:cNvCxnSpPr/>
          <p:nvPr/>
        </p:nvCxnSpPr>
        <p:spPr>
          <a:xfrm>
            <a:off x="5856592" y="3984191"/>
            <a:ext cx="560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直線コネクタ 167"/>
          <p:cNvCxnSpPr/>
          <p:nvPr/>
        </p:nvCxnSpPr>
        <p:spPr>
          <a:xfrm flipV="1">
            <a:off x="5912676" y="3831791"/>
            <a:ext cx="13563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線コネクタ 168"/>
          <p:cNvCxnSpPr/>
          <p:nvPr/>
        </p:nvCxnSpPr>
        <p:spPr>
          <a:xfrm flipH="1" flipV="1">
            <a:off x="5912676" y="3831791"/>
            <a:ext cx="13563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コネクタ 169"/>
          <p:cNvCxnSpPr/>
          <p:nvPr/>
        </p:nvCxnSpPr>
        <p:spPr>
          <a:xfrm>
            <a:off x="6048308" y="3831791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/>
          <p:cNvCxnSpPr/>
          <p:nvPr/>
        </p:nvCxnSpPr>
        <p:spPr>
          <a:xfrm>
            <a:off x="6048308" y="3984191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直線コネクタ 171"/>
          <p:cNvCxnSpPr/>
          <p:nvPr/>
        </p:nvCxnSpPr>
        <p:spPr>
          <a:xfrm flipV="1">
            <a:off x="6192324" y="3831791"/>
            <a:ext cx="13563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線コネクタ 172"/>
          <p:cNvCxnSpPr/>
          <p:nvPr/>
        </p:nvCxnSpPr>
        <p:spPr>
          <a:xfrm flipH="1" flipV="1">
            <a:off x="6192324" y="3831791"/>
            <a:ext cx="13563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直線コネクタ 175"/>
          <p:cNvCxnSpPr/>
          <p:nvPr/>
        </p:nvCxnSpPr>
        <p:spPr>
          <a:xfrm>
            <a:off x="6325803" y="3830097"/>
            <a:ext cx="560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コネクタ 176"/>
          <p:cNvCxnSpPr/>
          <p:nvPr/>
        </p:nvCxnSpPr>
        <p:spPr>
          <a:xfrm>
            <a:off x="6325803" y="3982497"/>
            <a:ext cx="560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直線コネクタ 177"/>
          <p:cNvCxnSpPr/>
          <p:nvPr/>
        </p:nvCxnSpPr>
        <p:spPr>
          <a:xfrm>
            <a:off x="2822569" y="3797402"/>
            <a:ext cx="560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線コネクタ 178"/>
          <p:cNvCxnSpPr/>
          <p:nvPr/>
        </p:nvCxnSpPr>
        <p:spPr>
          <a:xfrm>
            <a:off x="2822569" y="3949802"/>
            <a:ext cx="560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コネクタ 179"/>
          <p:cNvCxnSpPr/>
          <p:nvPr/>
        </p:nvCxnSpPr>
        <p:spPr>
          <a:xfrm flipV="1">
            <a:off x="2878653" y="3797402"/>
            <a:ext cx="13563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コネクタ 180"/>
          <p:cNvCxnSpPr/>
          <p:nvPr/>
        </p:nvCxnSpPr>
        <p:spPr>
          <a:xfrm flipH="1" flipV="1">
            <a:off x="2878653" y="3797402"/>
            <a:ext cx="13563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コネクタ 181"/>
          <p:cNvCxnSpPr/>
          <p:nvPr/>
        </p:nvCxnSpPr>
        <p:spPr>
          <a:xfrm>
            <a:off x="3014285" y="379740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コネクタ 182"/>
          <p:cNvCxnSpPr/>
          <p:nvPr/>
        </p:nvCxnSpPr>
        <p:spPr>
          <a:xfrm>
            <a:off x="3014285" y="394980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直線コネクタ 183"/>
          <p:cNvCxnSpPr/>
          <p:nvPr/>
        </p:nvCxnSpPr>
        <p:spPr>
          <a:xfrm flipV="1">
            <a:off x="3158301" y="3797402"/>
            <a:ext cx="13563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線コネクタ 184"/>
          <p:cNvCxnSpPr/>
          <p:nvPr/>
        </p:nvCxnSpPr>
        <p:spPr>
          <a:xfrm flipH="1" flipV="1">
            <a:off x="3158301" y="3797402"/>
            <a:ext cx="135632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直線コネクタ 185"/>
          <p:cNvCxnSpPr/>
          <p:nvPr/>
        </p:nvCxnSpPr>
        <p:spPr>
          <a:xfrm>
            <a:off x="3291780" y="3795708"/>
            <a:ext cx="560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線コネクタ 186"/>
          <p:cNvCxnSpPr/>
          <p:nvPr/>
        </p:nvCxnSpPr>
        <p:spPr>
          <a:xfrm>
            <a:off x="3291780" y="3948108"/>
            <a:ext cx="560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テキスト ボックス 187"/>
          <p:cNvSpPr txBox="1"/>
          <p:nvPr/>
        </p:nvSpPr>
        <p:spPr>
          <a:xfrm>
            <a:off x="4283448" y="1154941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/>
              <a:t>FPD-LINK</a:t>
            </a:r>
            <a:endParaRPr kumimoji="1" lang="ja-JP" altLang="en-US" sz="1000" dirty="0"/>
          </a:p>
        </p:txBody>
      </p:sp>
      <p:sp>
        <p:nvSpPr>
          <p:cNvPr id="189" name="テキスト ボックス 188"/>
          <p:cNvSpPr txBox="1"/>
          <p:nvPr/>
        </p:nvSpPr>
        <p:spPr>
          <a:xfrm>
            <a:off x="2726253" y="3614827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/>
              <a:t>FPD-LINK</a:t>
            </a:r>
            <a:endParaRPr kumimoji="1" lang="ja-JP" altLang="en-US" sz="1000" dirty="0"/>
          </a:p>
        </p:txBody>
      </p:sp>
      <p:sp>
        <p:nvSpPr>
          <p:cNvPr id="190" name="テキスト ボックス 189"/>
          <p:cNvSpPr txBox="1"/>
          <p:nvPr/>
        </p:nvSpPr>
        <p:spPr>
          <a:xfrm>
            <a:off x="5760276" y="3645024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/>
              <a:t>FPD-LINK</a:t>
            </a:r>
            <a:endParaRPr kumimoji="1" lang="ja-JP" altLang="en-US" sz="1000" dirty="0"/>
          </a:p>
        </p:txBody>
      </p:sp>
      <p:sp>
        <p:nvSpPr>
          <p:cNvPr id="191" name="テキスト ボックス 190"/>
          <p:cNvSpPr txBox="1"/>
          <p:nvPr/>
        </p:nvSpPr>
        <p:spPr>
          <a:xfrm>
            <a:off x="344488" y="1124744"/>
            <a:ext cx="987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/>
              <a:t>Addr</a:t>
            </a:r>
            <a:r>
              <a:rPr lang="en-US" altLang="ja-JP" sz="1000" b="1" dirty="0" smtClean="0"/>
              <a:t>:0x10</a:t>
            </a:r>
            <a:endParaRPr kumimoji="1" lang="ja-JP" altLang="en-US" sz="1000" b="1" dirty="0"/>
          </a:p>
        </p:txBody>
      </p:sp>
      <p:sp>
        <p:nvSpPr>
          <p:cNvPr id="192" name="テキスト ボックス 191"/>
          <p:cNvSpPr txBox="1"/>
          <p:nvPr/>
        </p:nvSpPr>
        <p:spPr>
          <a:xfrm>
            <a:off x="299163" y="3717032"/>
            <a:ext cx="987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/>
              <a:t>Addr</a:t>
            </a:r>
            <a:r>
              <a:rPr lang="en-US" altLang="ja-JP" sz="1000" b="1" dirty="0" smtClean="0"/>
              <a:t>:0x10</a:t>
            </a:r>
            <a:endParaRPr kumimoji="1" lang="ja-JP" altLang="en-US" sz="1000" b="1" dirty="0"/>
          </a:p>
        </p:txBody>
      </p:sp>
      <p:sp>
        <p:nvSpPr>
          <p:cNvPr id="193" name="正方形/長方形 192"/>
          <p:cNvSpPr/>
          <p:nvPr/>
        </p:nvSpPr>
        <p:spPr>
          <a:xfrm>
            <a:off x="3131840" y="3356992"/>
            <a:ext cx="2936404" cy="2592288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4" name="直線コネクタ 193"/>
          <p:cNvCxnSpPr/>
          <p:nvPr/>
        </p:nvCxnSpPr>
        <p:spPr>
          <a:xfrm>
            <a:off x="4369545" y="5369024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コネクタ 194"/>
          <p:cNvCxnSpPr/>
          <p:nvPr/>
        </p:nvCxnSpPr>
        <p:spPr>
          <a:xfrm>
            <a:off x="4369545" y="5469112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線コネクタ 195"/>
          <p:cNvCxnSpPr/>
          <p:nvPr/>
        </p:nvCxnSpPr>
        <p:spPr>
          <a:xfrm>
            <a:off x="4371629" y="5561160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コネクタ 196"/>
          <p:cNvCxnSpPr/>
          <p:nvPr/>
        </p:nvCxnSpPr>
        <p:spPr>
          <a:xfrm>
            <a:off x="4371629" y="5661248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テキスト ボックス 197"/>
          <p:cNvSpPr txBox="1"/>
          <p:nvPr/>
        </p:nvSpPr>
        <p:spPr>
          <a:xfrm>
            <a:off x="4263257" y="5153000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/>
              <a:t>CSI-2</a:t>
            </a:r>
            <a:endParaRPr kumimoji="1" lang="ja-JP" altLang="en-US" sz="1000" dirty="0"/>
          </a:p>
        </p:txBody>
      </p:sp>
      <p:sp>
        <p:nvSpPr>
          <p:cNvPr id="199" name="テキスト ボックス 198"/>
          <p:cNvSpPr txBox="1"/>
          <p:nvPr/>
        </p:nvSpPr>
        <p:spPr>
          <a:xfrm>
            <a:off x="4690998" y="5379758"/>
            <a:ext cx="10331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dirty="0" smtClean="0"/>
              <a:t>Replicate</a:t>
            </a:r>
            <a:endParaRPr kumimoji="1" lang="ja-JP" altLang="en-US" sz="1000" b="1" dirty="0"/>
          </a:p>
        </p:txBody>
      </p:sp>
      <p:sp>
        <p:nvSpPr>
          <p:cNvPr id="200" name="テキスト ボックス 199"/>
          <p:cNvSpPr txBox="1"/>
          <p:nvPr/>
        </p:nvSpPr>
        <p:spPr>
          <a:xfrm>
            <a:off x="3056795" y="3110770"/>
            <a:ext cx="8559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Additional</a:t>
            </a:r>
            <a:endParaRPr kumimoji="1" lang="ja-JP" altLang="en-US" sz="10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1" name="円/楕円 200"/>
          <p:cNvSpPr/>
          <p:nvPr/>
        </p:nvSpPr>
        <p:spPr>
          <a:xfrm>
            <a:off x="1691680" y="4369907"/>
            <a:ext cx="1254789" cy="372617"/>
          </a:xfrm>
          <a:prstGeom prst="ellipse">
            <a:avLst/>
          </a:prstGeom>
          <a:noFill/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2" name="円/楕円 201"/>
          <p:cNvSpPr/>
          <p:nvPr/>
        </p:nvSpPr>
        <p:spPr>
          <a:xfrm>
            <a:off x="4757371" y="4391656"/>
            <a:ext cx="1254789" cy="372617"/>
          </a:xfrm>
          <a:prstGeom prst="ellipse">
            <a:avLst/>
          </a:prstGeom>
          <a:noFill/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4" name="曲線コネクタ 203"/>
          <p:cNvCxnSpPr>
            <a:stCxn id="201" idx="7"/>
            <a:endCxn id="202" idx="1"/>
          </p:cNvCxnSpPr>
          <p:nvPr/>
        </p:nvCxnSpPr>
        <p:spPr>
          <a:xfrm rot="16200000" flipH="1">
            <a:off x="3841045" y="3346138"/>
            <a:ext cx="21749" cy="2178422"/>
          </a:xfrm>
          <a:prstGeom prst="curvedConnector3">
            <a:avLst>
              <a:gd name="adj1" fmla="val -1301982"/>
            </a:avLst>
          </a:prstGeom>
          <a:ln w="158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直線コネクタ 204"/>
          <p:cNvCxnSpPr/>
          <p:nvPr/>
        </p:nvCxnSpPr>
        <p:spPr>
          <a:xfrm>
            <a:off x="1325195" y="1864452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直線コネクタ 205"/>
          <p:cNvCxnSpPr/>
          <p:nvPr/>
        </p:nvCxnSpPr>
        <p:spPr>
          <a:xfrm>
            <a:off x="7375343" y="1916832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テキスト ボックス 206"/>
          <p:cNvSpPr txBox="1"/>
          <p:nvPr/>
        </p:nvSpPr>
        <p:spPr>
          <a:xfrm>
            <a:off x="7274024" y="1684545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/>
              <a:t>GPIO</a:t>
            </a:r>
            <a:endParaRPr kumimoji="1" lang="ja-JP" altLang="en-US" sz="1000" dirty="0"/>
          </a:p>
        </p:txBody>
      </p:sp>
      <p:sp>
        <p:nvSpPr>
          <p:cNvPr id="208" name="テキスト ボックス 207"/>
          <p:cNvSpPr txBox="1"/>
          <p:nvPr/>
        </p:nvSpPr>
        <p:spPr>
          <a:xfrm>
            <a:off x="1224787" y="1649580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/>
              <a:t>GPIO</a:t>
            </a:r>
            <a:endParaRPr kumimoji="1" lang="ja-JP" altLang="en-US" sz="1000" dirty="0"/>
          </a:p>
        </p:txBody>
      </p:sp>
      <p:cxnSp>
        <p:nvCxnSpPr>
          <p:cNvPr id="209" name="直線コネクタ 208"/>
          <p:cNvCxnSpPr/>
          <p:nvPr/>
        </p:nvCxnSpPr>
        <p:spPr>
          <a:xfrm>
            <a:off x="1317460" y="4426703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線コネクタ 209"/>
          <p:cNvCxnSpPr/>
          <p:nvPr/>
        </p:nvCxnSpPr>
        <p:spPr>
          <a:xfrm>
            <a:off x="7367608" y="4479083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テキスト ボックス 210"/>
          <p:cNvSpPr txBox="1"/>
          <p:nvPr/>
        </p:nvSpPr>
        <p:spPr>
          <a:xfrm>
            <a:off x="7266289" y="4246796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/>
              <a:t>GPIO</a:t>
            </a:r>
            <a:endParaRPr kumimoji="1" lang="ja-JP" altLang="en-US" sz="1000" dirty="0"/>
          </a:p>
        </p:txBody>
      </p:sp>
      <p:sp>
        <p:nvSpPr>
          <p:cNvPr id="212" name="テキスト ボックス 211"/>
          <p:cNvSpPr txBox="1"/>
          <p:nvPr/>
        </p:nvSpPr>
        <p:spPr>
          <a:xfrm>
            <a:off x="1217052" y="4211831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/>
              <a:t>GPIO</a:t>
            </a:r>
            <a:endParaRPr kumimoji="1" lang="ja-JP" altLang="en-US" sz="1000" dirty="0"/>
          </a:p>
        </p:txBody>
      </p:sp>
      <p:cxnSp>
        <p:nvCxnSpPr>
          <p:cNvPr id="213" name="直線コネクタ 212"/>
          <p:cNvCxnSpPr/>
          <p:nvPr/>
        </p:nvCxnSpPr>
        <p:spPr>
          <a:xfrm>
            <a:off x="4346766" y="4424474"/>
            <a:ext cx="50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テキスト ボックス 213"/>
          <p:cNvSpPr txBox="1"/>
          <p:nvPr/>
        </p:nvSpPr>
        <p:spPr>
          <a:xfrm>
            <a:off x="4257080" y="4211831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/>
              <a:t>GPIO</a:t>
            </a:r>
            <a:endParaRPr kumimoji="1" lang="ja-JP" altLang="en-US" sz="1000" dirty="0"/>
          </a:p>
        </p:txBody>
      </p:sp>
      <p:sp>
        <p:nvSpPr>
          <p:cNvPr id="215" name="テキスト ボックス 214"/>
          <p:cNvSpPr txBox="1"/>
          <p:nvPr/>
        </p:nvSpPr>
        <p:spPr>
          <a:xfrm>
            <a:off x="3338499" y="4032439"/>
            <a:ext cx="10331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b="1" dirty="0" smtClean="0"/>
              <a:t>Same setting</a:t>
            </a:r>
            <a:endParaRPr kumimoji="1" lang="ja-JP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27968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49</Words>
  <Application>Microsoft Office PowerPoint</Application>
  <PresentationFormat>画面に合わせる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豊通エレクトロニクス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吉田 智昭</dc:creator>
  <cp:lastModifiedBy>吉田 智昭</cp:lastModifiedBy>
  <cp:revision>6</cp:revision>
  <dcterms:created xsi:type="dcterms:W3CDTF">2017-12-01T01:42:36Z</dcterms:created>
  <dcterms:modified xsi:type="dcterms:W3CDTF">2017-12-01T11:51:12Z</dcterms:modified>
</cp:coreProperties>
</file>