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7" r:id="rId2"/>
    <p:sldId id="268" r:id="rId3"/>
    <p:sldId id="269" r:id="rId4"/>
    <p:sldId id="270" r:id="rId5"/>
    <p:sldId id="271" r:id="rId6"/>
    <p:sldId id="272" r:id="rId7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65" autoAdjust="0"/>
    <p:restoredTop sz="94598" autoAdjust="0"/>
  </p:normalViewPr>
  <p:slideViewPr>
    <p:cSldViewPr snapToGrid="0">
      <p:cViewPr varScale="1">
        <p:scale>
          <a:sx n="74" d="100"/>
          <a:sy n="74" d="100"/>
        </p:scale>
        <p:origin x="54" y="1362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DE0000"/>
                </a:solidFill>
              </a:rPr>
              <a:t>UB960 </a:t>
            </a:r>
            <a:r>
              <a:rPr lang="en-US" altLang="zh-CN" dirty="0">
                <a:solidFill>
                  <a:srgbClr val="DE0000"/>
                </a:solidFill>
              </a:rPr>
              <a:t>unlock issue</a:t>
            </a:r>
            <a:endParaRPr 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C859B9-A6F5-4CA5-B884-5AD1BEA27C2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78FE7-12A7-46A9-AFFD-301C8822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41F03-4D79-4D81-BE0D-4E8DEAFEA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960 pair 953 and 933. some boards can’t detect camera, and indicate unlock. The camera power is supplied external not use POC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D83B6-4EF1-4C51-97AF-8E6A097B2C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99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0A874-488E-42FF-8E2F-E59484E3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B41CC-4BA7-4E6A-8C39-E5E1CA906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0975" y="828023"/>
            <a:ext cx="2270125" cy="3709449"/>
          </a:xfrm>
        </p:spPr>
        <p:txBody>
          <a:bodyPr/>
          <a:lstStyle/>
          <a:p>
            <a:r>
              <a:rPr lang="en-US" sz="1400" dirty="0"/>
              <a:t>Measure power sequence, only one point is difference with d/s.</a:t>
            </a:r>
          </a:p>
          <a:p>
            <a:r>
              <a:rPr lang="en-US" sz="1400" dirty="0"/>
              <a:t>In customer, the REFCLK sometimes is before 1.1V, and the first REFCLK Pulse is abnormal.</a:t>
            </a:r>
          </a:p>
          <a:p>
            <a:r>
              <a:rPr lang="en-US" sz="1400" dirty="0">
                <a:solidFill>
                  <a:srgbClr val="FF0000"/>
                </a:solidFill>
              </a:rPr>
              <a:t>Question: Does the  REFCLK must be later than power supply? Does is may cause unlock?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8719B-3335-48B9-9C7B-7E4BCE22A5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6" name="Picture 2" descr="image001">
            <a:extLst>
              <a:ext uri="{FF2B5EF4-FFF2-40B4-BE49-F238E27FC236}">
                <a16:creationId xmlns:a16="http://schemas.microsoft.com/office/drawing/2014/main" id="{60C4C228-0C00-4DD5-A291-86234E2EF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1050"/>
            <a:ext cx="6534150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170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F3C58-6624-4E15-A15B-CD7D9ECDD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FPDLINK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75F25-4950-487E-AD13-A08B66EA7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975" y="554537"/>
            <a:ext cx="8467725" cy="3709449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Questions </a:t>
            </a:r>
          </a:p>
          <a:p>
            <a:pPr lvl="1"/>
            <a:r>
              <a:rPr lang="en-US" dirty="0"/>
              <a:t>In customer design, before connect 50ohm resistor, the RIN+ and RIN- is parallel routing. Is that a problem? blows is customer layout.</a:t>
            </a:r>
          </a:p>
          <a:p>
            <a:pPr lvl="1"/>
            <a:r>
              <a:rPr lang="en-US" dirty="0"/>
              <a:t>In EVM design, the 50ohm resistor is close to connector, does that have effects? What is recommend for 50ohm? Close to connector or IC?</a:t>
            </a:r>
          </a:p>
          <a:p>
            <a:pPr lvl="1"/>
            <a:endParaRPr lang="en-US" dirty="0"/>
          </a:p>
          <a:p>
            <a:pPr marL="284347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6E7B1-7B1E-4056-8F4E-1881AB9A74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D1462A-C68B-4AC5-918E-00F537BEC6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1" y="2127641"/>
            <a:ext cx="9144000" cy="301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033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3FDE8-3924-425B-902D-DEEBDF1BB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POC layout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752F8-E0D3-470B-8042-248B05C9A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</a:t>
            </a:r>
          </a:p>
          <a:p>
            <a:r>
              <a:rPr lang="en-US" dirty="0"/>
              <a:t>In customer design, there have stub routing between POC to FPDLINK. But, datasheet say should be avoid stub, does it have impact for unlock?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39B2B7-C163-4FF6-887F-28C93C76F6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A08FEB-C6F1-43A8-99EF-359AAF309C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" y="1877850"/>
            <a:ext cx="9144000" cy="226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59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758D6-6691-4DFD-B5E6-FF881AC90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POC layout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607881D-BE66-4365-B57A-3812AE2F92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7954"/>
            <a:ext cx="8467725" cy="230329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ABA7F-F9C0-4D6E-9B80-CC8862A1D7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7B20F4-002D-4F1F-892C-0EE7CAA1D4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8591"/>
            <a:ext cx="9144000" cy="255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388470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</TotalTime>
  <Words>181</Words>
  <Application>Microsoft Office PowerPoint</Application>
  <PresentationFormat>On-screen Show (16:9)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FinalPowerpoint</vt:lpstr>
      <vt:lpstr>UB960 unlock issue</vt:lpstr>
      <vt:lpstr>Issue </vt:lpstr>
      <vt:lpstr>Power sequence</vt:lpstr>
      <vt:lpstr>FPDLINK Layout</vt:lpstr>
      <vt:lpstr>POC layout </vt:lpstr>
      <vt:lpstr>POC layout 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Brollo, Clementina</dc:creator>
  <cp:lastModifiedBy>Guo, Betty</cp:lastModifiedBy>
  <cp:revision>105</cp:revision>
  <dcterms:created xsi:type="dcterms:W3CDTF">2007-12-19T20:51:45Z</dcterms:created>
  <dcterms:modified xsi:type="dcterms:W3CDTF">2021-02-22T08:51:40Z</dcterms:modified>
</cp:coreProperties>
</file>