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8439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232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243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509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80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984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75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95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2958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74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904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FA5A1-8A08-4332-B2A6-45B0A13B49BC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204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180cbc7fac3_494065_03325_1@tagfree">
            <a:extLst>
              <a:ext uri="{FF2B5EF4-FFF2-40B4-BE49-F238E27FC236}">
                <a16:creationId xmlns:a16="http://schemas.microsoft.com/office/drawing/2014/main" id="{F23B5AC7-7019-4C44-A659-7BE245819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30" y="862012"/>
            <a:ext cx="4829175" cy="513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C65162A-2576-4F4C-BBDB-AE6448E79652}"/>
              </a:ext>
            </a:extLst>
          </p:cNvPr>
          <p:cNvSpPr txBox="1"/>
          <p:nvPr/>
        </p:nvSpPr>
        <p:spPr>
          <a:xfrm>
            <a:off x="219078" y="157163"/>
            <a:ext cx="7267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Display</a:t>
            </a:r>
            <a:r>
              <a:rPr lang="ko-KR" altLang="en-US" dirty="0"/>
              <a:t> </a:t>
            </a:r>
            <a:r>
              <a:rPr lang="en-US" altLang="ko-KR" dirty="0"/>
              <a:t>timing</a:t>
            </a:r>
            <a:r>
              <a:rPr lang="ko-KR" altLang="en-US" dirty="0"/>
              <a:t> </a:t>
            </a:r>
            <a:r>
              <a:rPr lang="en-US" altLang="ko-KR"/>
              <a:t>info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863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8" y="833440"/>
            <a:ext cx="5787073" cy="4681538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6152" y="833441"/>
            <a:ext cx="5675418" cy="48244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9078" y="157163"/>
            <a:ext cx="7267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install DSI Tuner 2.0.exe</a:t>
            </a:r>
          </a:p>
          <a:p>
            <a:r>
              <a:rPr lang="en-US" altLang="ko-KR" dirty="0"/>
              <a:t>java -jar "DSI Tuner.jar"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12492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18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Shin, Hyunkee</cp:lastModifiedBy>
  <cp:revision>4</cp:revision>
  <dcterms:created xsi:type="dcterms:W3CDTF">2022-05-09T04:42:47Z</dcterms:created>
  <dcterms:modified xsi:type="dcterms:W3CDTF">2022-05-16T07:43:26Z</dcterms:modified>
</cp:coreProperties>
</file>