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72" r:id="rId2"/>
    <p:sldId id="273" r:id="rId3"/>
    <p:sldId id="274" r:id="rId4"/>
    <p:sldId id="275" r:id="rId5"/>
    <p:sldId id="276" r:id="rId6"/>
  </p:sldIdLst>
  <p:sldSz cx="9144000" cy="5143500" type="screen16x9"/>
  <p:notesSz cx="9296400" cy="14770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380895" algn="l" rtl="0" fontAlgn="base">
      <a:spcBef>
        <a:spcPct val="0"/>
      </a:spcBef>
      <a:spcAft>
        <a:spcPct val="0"/>
      </a:spcAft>
      <a:defRPr kern="1200">
        <a:solidFill>
          <a:schemeClr val="tx1"/>
        </a:solidFill>
        <a:latin typeface="Arial" charset="0"/>
        <a:ea typeface="+mn-ea"/>
        <a:cs typeface="+mn-cs"/>
      </a:defRPr>
    </a:lvl2pPr>
    <a:lvl3pPr marL="761790" algn="l" rtl="0" fontAlgn="base">
      <a:spcBef>
        <a:spcPct val="0"/>
      </a:spcBef>
      <a:spcAft>
        <a:spcPct val="0"/>
      </a:spcAft>
      <a:defRPr kern="1200">
        <a:solidFill>
          <a:schemeClr val="tx1"/>
        </a:solidFill>
        <a:latin typeface="Arial" charset="0"/>
        <a:ea typeface="+mn-ea"/>
        <a:cs typeface="+mn-cs"/>
      </a:defRPr>
    </a:lvl3pPr>
    <a:lvl4pPr marL="1142683" algn="l" rtl="0" fontAlgn="base">
      <a:spcBef>
        <a:spcPct val="0"/>
      </a:spcBef>
      <a:spcAft>
        <a:spcPct val="0"/>
      </a:spcAft>
      <a:defRPr kern="1200">
        <a:solidFill>
          <a:schemeClr val="tx1"/>
        </a:solidFill>
        <a:latin typeface="Arial" charset="0"/>
        <a:ea typeface="+mn-ea"/>
        <a:cs typeface="+mn-cs"/>
      </a:defRPr>
    </a:lvl4pPr>
    <a:lvl5pPr marL="1523573" algn="l" rtl="0" fontAlgn="base">
      <a:spcBef>
        <a:spcPct val="0"/>
      </a:spcBef>
      <a:spcAft>
        <a:spcPct val="0"/>
      </a:spcAft>
      <a:defRPr kern="1200">
        <a:solidFill>
          <a:schemeClr val="tx1"/>
        </a:solidFill>
        <a:latin typeface="Arial" charset="0"/>
        <a:ea typeface="+mn-ea"/>
        <a:cs typeface="+mn-cs"/>
      </a:defRPr>
    </a:lvl5pPr>
    <a:lvl6pPr marL="1904467" algn="l" defTabSz="761790" rtl="0" eaLnBrk="1" latinLnBrk="0" hangingPunct="1">
      <a:defRPr kern="1200">
        <a:solidFill>
          <a:schemeClr val="tx1"/>
        </a:solidFill>
        <a:latin typeface="Arial" charset="0"/>
        <a:ea typeface="+mn-ea"/>
        <a:cs typeface="+mn-cs"/>
      </a:defRPr>
    </a:lvl6pPr>
    <a:lvl7pPr marL="2285362" algn="l" defTabSz="761790" rtl="0" eaLnBrk="1" latinLnBrk="0" hangingPunct="1">
      <a:defRPr kern="1200">
        <a:solidFill>
          <a:schemeClr val="tx1"/>
        </a:solidFill>
        <a:latin typeface="Arial" charset="0"/>
        <a:ea typeface="+mn-ea"/>
        <a:cs typeface="+mn-cs"/>
      </a:defRPr>
    </a:lvl7pPr>
    <a:lvl8pPr marL="2666253" algn="l" defTabSz="761790" rtl="0" eaLnBrk="1" latinLnBrk="0" hangingPunct="1">
      <a:defRPr kern="1200">
        <a:solidFill>
          <a:schemeClr val="tx1"/>
        </a:solidFill>
        <a:latin typeface="Arial" charset="0"/>
        <a:ea typeface="+mn-ea"/>
        <a:cs typeface="+mn-cs"/>
      </a:defRPr>
    </a:lvl8pPr>
    <a:lvl9pPr marL="3047146" algn="l" defTabSz="76179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78">
          <p15:clr>
            <a:srgbClr val="A4A3A4"/>
          </p15:clr>
        </p15:guide>
      </p15:sldGuideLst>
    </p:ext>
    <p:ext uri="{2D200454-40CA-4A62-9FC3-DE9A4176ACB9}">
      <p15:notesGuideLst xmlns:p15="http://schemas.microsoft.com/office/powerpoint/2012/main">
        <p15:guide id="1" orient="horz" pos="4652">
          <p15:clr>
            <a:srgbClr val="A4A3A4"/>
          </p15:clr>
        </p15:guide>
        <p15:guide id="2" pos="29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AAAA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598" autoAdjust="0"/>
  </p:normalViewPr>
  <p:slideViewPr>
    <p:cSldViewPr snapToGrid="0">
      <p:cViewPr varScale="1">
        <p:scale>
          <a:sx n="139" d="100"/>
          <a:sy n="139" d="100"/>
        </p:scale>
        <p:origin x="126" y="234"/>
      </p:cViewPr>
      <p:guideLst>
        <p:guide orient="horz" pos="1620"/>
        <p:guide pos="287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9" d="100"/>
          <a:sy n="49" d="100"/>
        </p:scale>
        <p:origin x="-1512" y="-90"/>
      </p:cViewPr>
      <p:guideLst>
        <p:guide orient="horz" pos="4652"/>
        <p:guide pos="29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2883" name="Rectangle 3"/>
          <p:cNvSpPr>
            <a:spLocks noGrp="1" noChangeArrowheads="1"/>
          </p:cNvSpPr>
          <p:nvPr>
            <p:ph type="dt" sz="quarter"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22884" name="Rectangle 4"/>
          <p:cNvSpPr>
            <a:spLocks noGrp="1" noChangeArrowheads="1"/>
          </p:cNvSpPr>
          <p:nvPr>
            <p:ph type="ftr" sz="quarter" idx="2"/>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2885" name="Rectangle 5"/>
          <p:cNvSpPr>
            <a:spLocks noGrp="1" noChangeArrowheads="1"/>
          </p:cNvSpPr>
          <p:nvPr>
            <p:ph type="sldNum" sz="quarter" idx="3"/>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8D56EAE8-38CB-4EE5-8A34-F5F49B68F2DE}" type="slidenum">
              <a:rPr lang="en-US"/>
              <a:pPr>
                <a:defRPr/>
              </a:pPr>
              <a:t>‹#›</a:t>
            </a:fld>
            <a:endParaRPr lang="en-US"/>
          </a:p>
        </p:txBody>
      </p:sp>
    </p:spTree>
    <p:extLst>
      <p:ext uri="{BB962C8B-B14F-4D97-AF65-F5344CB8AC3E}">
        <p14:creationId xmlns:p14="http://schemas.microsoft.com/office/powerpoint/2010/main" val="3723007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1859" name="Rectangle 3"/>
          <p:cNvSpPr>
            <a:spLocks noGrp="1" noChangeArrowheads="1"/>
          </p:cNvSpPr>
          <p:nvPr>
            <p:ph type="dt"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74638" y="1108075"/>
            <a:ext cx="9845676" cy="5538788"/>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929854" y="7016308"/>
            <a:ext cx="7436693" cy="6645019"/>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1862" name="Rectangle 6"/>
          <p:cNvSpPr>
            <a:spLocks noGrp="1" noChangeArrowheads="1"/>
          </p:cNvSpPr>
          <p:nvPr>
            <p:ph type="ftr" sz="quarter" idx="4"/>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1863" name="Rectangle 7"/>
          <p:cNvSpPr>
            <a:spLocks noGrp="1" noChangeArrowheads="1"/>
          </p:cNvSpPr>
          <p:nvPr>
            <p:ph type="sldNum" sz="quarter" idx="5"/>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BED2394B-E06C-4DC9-BCC2-551C3DED9AAD}" type="slidenum">
              <a:rPr lang="en-US"/>
              <a:pPr>
                <a:defRPr/>
              </a:pPr>
              <a:t>‹#›</a:t>
            </a:fld>
            <a:endParaRPr lang="en-US"/>
          </a:p>
        </p:txBody>
      </p:sp>
    </p:spTree>
    <p:extLst>
      <p:ext uri="{BB962C8B-B14F-4D97-AF65-F5344CB8AC3E}">
        <p14:creationId xmlns:p14="http://schemas.microsoft.com/office/powerpoint/2010/main" val="3747035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80895" algn="l" rtl="0" eaLnBrk="0" fontAlgn="base" hangingPunct="0">
      <a:spcBef>
        <a:spcPct val="30000"/>
      </a:spcBef>
      <a:spcAft>
        <a:spcPct val="0"/>
      </a:spcAft>
      <a:defRPr sz="1000" kern="1200">
        <a:solidFill>
          <a:schemeClr val="tx1"/>
        </a:solidFill>
        <a:latin typeface="Arial" charset="0"/>
        <a:ea typeface="+mn-ea"/>
        <a:cs typeface="+mn-cs"/>
      </a:defRPr>
    </a:lvl2pPr>
    <a:lvl3pPr marL="761790" algn="l" rtl="0" eaLnBrk="0" fontAlgn="base" hangingPunct="0">
      <a:spcBef>
        <a:spcPct val="30000"/>
      </a:spcBef>
      <a:spcAft>
        <a:spcPct val="0"/>
      </a:spcAft>
      <a:defRPr sz="1000" kern="1200">
        <a:solidFill>
          <a:schemeClr val="tx1"/>
        </a:solidFill>
        <a:latin typeface="Arial" charset="0"/>
        <a:ea typeface="+mn-ea"/>
        <a:cs typeface="+mn-cs"/>
      </a:defRPr>
    </a:lvl3pPr>
    <a:lvl4pPr marL="1142683" algn="l" rtl="0" eaLnBrk="0" fontAlgn="base" hangingPunct="0">
      <a:spcBef>
        <a:spcPct val="30000"/>
      </a:spcBef>
      <a:spcAft>
        <a:spcPct val="0"/>
      </a:spcAft>
      <a:defRPr sz="1000" kern="1200">
        <a:solidFill>
          <a:schemeClr val="tx1"/>
        </a:solidFill>
        <a:latin typeface="Arial" charset="0"/>
        <a:ea typeface="+mn-ea"/>
        <a:cs typeface="+mn-cs"/>
      </a:defRPr>
    </a:lvl4pPr>
    <a:lvl5pPr marL="1523573" algn="l" rtl="0" eaLnBrk="0" fontAlgn="base" hangingPunct="0">
      <a:spcBef>
        <a:spcPct val="30000"/>
      </a:spcBef>
      <a:spcAft>
        <a:spcPct val="0"/>
      </a:spcAft>
      <a:defRPr sz="1000" kern="1200">
        <a:solidFill>
          <a:schemeClr val="tx1"/>
        </a:solidFill>
        <a:latin typeface="Arial" charset="0"/>
        <a:ea typeface="+mn-ea"/>
        <a:cs typeface="+mn-cs"/>
      </a:defRPr>
    </a:lvl5pPr>
    <a:lvl6pPr marL="1904467" algn="l" defTabSz="761790" rtl="0" eaLnBrk="1" latinLnBrk="0" hangingPunct="1">
      <a:defRPr sz="1000" kern="1200">
        <a:solidFill>
          <a:schemeClr val="tx1"/>
        </a:solidFill>
        <a:latin typeface="+mn-lt"/>
        <a:ea typeface="+mn-ea"/>
        <a:cs typeface="+mn-cs"/>
      </a:defRPr>
    </a:lvl6pPr>
    <a:lvl7pPr marL="2285362" algn="l" defTabSz="761790" rtl="0" eaLnBrk="1" latinLnBrk="0" hangingPunct="1">
      <a:defRPr sz="1000" kern="1200">
        <a:solidFill>
          <a:schemeClr val="tx1"/>
        </a:solidFill>
        <a:latin typeface="+mn-lt"/>
        <a:ea typeface="+mn-ea"/>
        <a:cs typeface="+mn-cs"/>
      </a:defRPr>
    </a:lvl7pPr>
    <a:lvl8pPr marL="2666253" algn="l" defTabSz="761790" rtl="0" eaLnBrk="1" latinLnBrk="0" hangingPunct="1">
      <a:defRPr sz="1000" kern="1200">
        <a:solidFill>
          <a:schemeClr val="tx1"/>
        </a:solidFill>
        <a:latin typeface="+mn-lt"/>
        <a:ea typeface="+mn-ea"/>
        <a:cs typeface="+mn-cs"/>
      </a:defRPr>
    </a:lvl8pPr>
    <a:lvl9pPr marL="3047146" algn="l" defTabSz="761790"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439927"/>
            <a:ext cx="2133600" cy="154782"/>
          </a:xfrm>
        </p:spPr>
        <p:txBody>
          <a:bodyPr/>
          <a:lstStyle>
            <a:lvl1pPr>
              <a:defRPr/>
            </a:lvl1pPr>
          </a:lstStyle>
          <a:p>
            <a:pPr>
              <a:defRPr/>
            </a:pPr>
            <a:fld id="{03BA23CF-AA30-4A18-B744-605C3E9DBF07}" type="slidenum">
              <a:rPr lang="en-US"/>
              <a:pPr>
                <a:defRPr/>
              </a:pPr>
              <a:t>‹#›</a:t>
            </a:fld>
            <a:endParaRPr lang="en-US"/>
          </a:p>
        </p:txBody>
      </p:sp>
      <p:sp>
        <p:nvSpPr>
          <p:cNvPr id="2" name="TextBox 1">
            <a:extLst>
              <a:ext uri="{FF2B5EF4-FFF2-40B4-BE49-F238E27FC236}">
                <a16:creationId xmlns:a16="http://schemas.microsoft.com/office/drawing/2014/main" id="{D56687D7-76F0-8040-93B6-084C7529F854}"/>
              </a:ext>
            </a:extLst>
          </p:cNvPr>
          <p:cNvSpPr txBox="1"/>
          <p:nvPr userDrawn="1"/>
        </p:nvSpPr>
        <p:spPr>
          <a:xfrm>
            <a:off x="4705815" y="4780156"/>
            <a:ext cx="184731" cy="369332"/>
          </a:xfrm>
          <a:prstGeom prst="rect">
            <a:avLst/>
          </a:prstGeom>
          <a:noFill/>
        </p:spPr>
        <p:txBody>
          <a:bodyPr wrap="none" rtlCol="0">
            <a:spAutoFit/>
          </a:bodyPr>
          <a:lstStyle/>
          <a:p>
            <a:endParaRPr lang="en-US" dirty="0"/>
          </a:p>
        </p:txBody>
      </p:sp>
      <p:pic>
        <p:nvPicPr>
          <p:cNvPr id="6" name="Picture 27" descr="ti_logo_powerpoint_1_line.png"/>
          <p:cNvPicPr>
            <a:picLocks noChangeAspect="1"/>
          </p:cNvPicPr>
          <p:nvPr userDrawn="1"/>
        </p:nvPicPr>
        <p:blipFill>
          <a:blip r:embed="rId3"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5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5" name="Rectangle 24">
            <a:extLst>
              <a:ext uri="{FF2B5EF4-FFF2-40B4-BE49-F238E27FC236}">
                <a16:creationId xmlns:a16="http://schemas.microsoft.com/office/drawing/2014/main" id="{73F1F293-7B5B-6248-AEF0-BCB7B73543E3}"/>
              </a:ext>
            </a:extLst>
          </p:cNvPr>
          <p:cNvSpPr>
            <a:spLocks noGrp="1" noChangeArrowheads="1"/>
          </p:cNvSpPr>
          <p:nvPr>
            <p:ph type="sldNum" sz="quarter" idx="10"/>
          </p:nvPr>
        </p:nvSpPr>
        <p:spPr>
          <a:xfrm>
            <a:off x="6642100" y="4439927"/>
            <a:ext cx="2133600" cy="154782"/>
          </a:xfrm>
        </p:spPr>
        <p:txBody>
          <a:bodyPr/>
          <a:lstStyle>
            <a:lvl1pPr>
              <a:defRPr/>
            </a:lvl1pPr>
          </a:lstStyle>
          <a:p>
            <a:pPr>
              <a:defRPr/>
            </a:pPr>
            <a:fld id="{03BA23CF-AA30-4A18-B744-605C3E9DBF07}" type="slidenum">
              <a:rPr lang="en-US"/>
              <a:pPr>
                <a:defRPr/>
              </a:pPr>
              <a:t>‹#›</a:t>
            </a:fld>
            <a:endParaRPr lang="en-US"/>
          </a:p>
        </p:txBody>
      </p:sp>
      <p:pic>
        <p:nvPicPr>
          <p:cNvPr id="6" name="Picture 27" descr="ti_logo_powerpoint_1_line.png"/>
          <p:cNvPicPr>
            <a:picLocks noChangeAspect="1"/>
          </p:cNvPicPr>
          <p:nvPr userDrawn="1"/>
        </p:nvPicPr>
        <p:blipFill>
          <a:blip r:embed="rId3"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656105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8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10"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5" name="Rectangle 24">
            <a:extLst>
              <a:ext uri="{FF2B5EF4-FFF2-40B4-BE49-F238E27FC236}">
                <a16:creationId xmlns:a16="http://schemas.microsoft.com/office/drawing/2014/main" id="{7815B5F2-A5A7-1E49-BC30-BA3F75996177}"/>
              </a:ext>
            </a:extLst>
          </p:cNvPr>
          <p:cNvSpPr>
            <a:spLocks noGrp="1" noChangeArrowheads="1"/>
          </p:cNvSpPr>
          <p:nvPr>
            <p:ph type="sldNum" sz="quarter" idx="10"/>
          </p:nvPr>
        </p:nvSpPr>
        <p:spPr>
          <a:xfrm>
            <a:off x="6642100" y="4439927"/>
            <a:ext cx="2133600" cy="154782"/>
          </a:xfrm>
        </p:spPr>
        <p:txBody>
          <a:bodyPr/>
          <a:lstStyle>
            <a:lvl1pPr>
              <a:defRPr>
                <a:solidFill>
                  <a:schemeClr val="tx1"/>
                </a:solidFill>
              </a:defRPr>
            </a:lvl1pPr>
          </a:lstStyle>
          <a:p>
            <a:pPr>
              <a:defRPr/>
            </a:pPr>
            <a:fld id="{03BA23CF-AA30-4A18-B744-605C3E9DBF07}" type="slidenum">
              <a:rPr lang="en-US" smtClean="0"/>
              <a:pPr>
                <a:defRPr/>
              </a:pPr>
              <a:t>‹#›</a:t>
            </a:fld>
            <a:endParaRPr lang="en-US"/>
          </a:p>
        </p:txBody>
      </p:sp>
      <p:pic>
        <p:nvPicPr>
          <p:cNvPr id="6" name="Picture 27" descr="ti_logo_powerpoint_1_line.png"/>
          <p:cNvPicPr>
            <a:picLocks noChangeAspect="1"/>
          </p:cNvPicPr>
          <p:nvPr userDrawn="1"/>
        </p:nvPicPr>
        <p:blipFill>
          <a:blip r:embed="rId3"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3546851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7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5" name="Rectangle 24">
            <a:extLst>
              <a:ext uri="{FF2B5EF4-FFF2-40B4-BE49-F238E27FC236}">
                <a16:creationId xmlns:a16="http://schemas.microsoft.com/office/drawing/2014/main" id="{73F1F293-7B5B-6248-AEF0-BCB7B73543E3}"/>
              </a:ext>
            </a:extLst>
          </p:cNvPr>
          <p:cNvSpPr>
            <a:spLocks noGrp="1" noChangeArrowheads="1"/>
          </p:cNvSpPr>
          <p:nvPr>
            <p:ph type="sldNum" sz="quarter" idx="10"/>
          </p:nvPr>
        </p:nvSpPr>
        <p:spPr>
          <a:xfrm>
            <a:off x="6642100" y="4439927"/>
            <a:ext cx="2133600" cy="154782"/>
          </a:xfrm>
        </p:spPr>
        <p:txBody>
          <a:bodyPr/>
          <a:lstStyle>
            <a:lvl1pPr>
              <a:defRPr/>
            </a:lvl1pPr>
          </a:lstStyle>
          <a:p>
            <a:pPr>
              <a:defRPr/>
            </a:pPr>
            <a:fld id="{03BA23CF-AA30-4A18-B744-605C3E9DBF07}" type="slidenum">
              <a:rPr lang="en-US"/>
              <a:pPr>
                <a:defRPr/>
              </a:pPr>
              <a:t>‹#›</a:t>
            </a:fld>
            <a:endParaRPr lang="en-US"/>
          </a:p>
        </p:txBody>
      </p:sp>
      <p:pic>
        <p:nvPicPr>
          <p:cNvPr id="6" name="Picture 5" descr="A picture containing drawing, cup&#10;&#10;Description automatically generated">
            <a:extLst>
              <a:ext uri="{FF2B5EF4-FFF2-40B4-BE49-F238E27FC236}">
                <a16:creationId xmlns:a16="http://schemas.microsoft.com/office/drawing/2014/main" id="{7CC34E39-7310-7442-846F-66689DD005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29868" y="4782676"/>
            <a:ext cx="1563597" cy="191106"/>
          </a:xfrm>
          <a:prstGeom prst="rect">
            <a:avLst/>
          </a:prstGeom>
        </p:spPr>
      </p:pic>
    </p:spTree>
    <p:extLst>
      <p:ext uri="{BB962C8B-B14F-4D97-AF65-F5344CB8AC3E}">
        <p14:creationId xmlns:p14="http://schemas.microsoft.com/office/powerpoint/2010/main" val="796813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333378" y="786357"/>
            <a:ext cx="8467725" cy="3709449"/>
          </a:xfrm>
        </p:spPr>
        <p:txBody>
          <a:bodyPr/>
          <a:lstStyle>
            <a:lvl1pPr>
              <a:spcBef>
                <a:spcPts val="667"/>
              </a:spcBef>
              <a:defRPr/>
            </a:lvl1pPr>
            <a:lvl3pPr>
              <a:defRPr sz="1500"/>
            </a:lvl3pPr>
            <a:lvl4pPr>
              <a:defRPr sz="1500"/>
            </a:lvl4pPr>
            <a:lvl5pPr>
              <a:defRPr sz="15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pPr>
                <a:defRPr/>
              </a:pPr>
              <a:t>‹#›</a:t>
            </a:fld>
            <a:endParaRPr lang="en-US"/>
          </a:p>
        </p:txBody>
      </p:sp>
      <p:pic>
        <p:nvPicPr>
          <p:cNvPr id="5"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33375" y="889398"/>
            <a:ext cx="4157663"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pPr>
                <a:defRPr/>
              </a:pPr>
              <a:t>‹#›</a:t>
            </a:fld>
            <a:endParaRPr lang="en-US"/>
          </a:p>
        </p:txBody>
      </p:sp>
      <p:pic>
        <p:nvPicPr>
          <p:cNvPr id="6"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Edit Master text styles</a:t>
            </a:r>
          </a:p>
        </p:txBody>
      </p:sp>
      <p:sp>
        <p:nvSpPr>
          <p:cNvPr id="6" name="Content Placeholder 5"/>
          <p:cNvSpPr>
            <a:spLocks noGrp="1"/>
          </p:cNvSpPr>
          <p:nvPr>
            <p:ph sz="quarter" idx="4"/>
          </p:nvPr>
        </p:nvSpPr>
        <p:spPr>
          <a:xfrm>
            <a:off x="4645028" y="1631157"/>
            <a:ext cx="4041775"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pPr>
                <a:defRPr/>
              </a:pPr>
              <a:t>‹#›</a:t>
            </a:fld>
            <a:endParaRPr lang="en-US"/>
          </a:p>
        </p:txBody>
      </p:sp>
      <p:pic>
        <p:nvPicPr>
          <p:cNvPr id="8"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pPr>
                <a:defRPr/>
              </a:pPr>
              <a:t>‹#›</a:t>
            </a:fld>
            <a:endParaRPr lang="en-US"/>
          </a:p>
        </p:txBody>
      </p:sp>
      <p:pic>
        <p:nvPicPr>
          <p:cNvPr id="4"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8"/>
          </a:xfrm>
        </p:spPr>
        <p:txBody>
          <a:bodyPr anchor="b"/>
          <a:lstStyle>
            <a:lvl1pPr algn="l">
              <a:defRPr sz="2700"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3575050" y="204788"/>
            <a:ext cx="5111750" cy="4389835"/>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076325"/>
            <a:ext cx="3008313" cy="3518298"/>
          </a:xfrm>
        </p:spPr>
        <p:txBody>
          <a:bodyPr/>
          <a:lstStyle>
            <a:lvl1pPr marL="0" indent="0">
              <a:buNone/>
              <a:defRPr sz="1700"/>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pPr>
                <a:defRPr/>
              </a:pPr>
              <a:t>‹#›</a:t>
            </a:fld>
            <a:endParaRPr lang="en-US"/>
          </a:p>
        </p:txBody>
      </p:sp>
      <p:pic>
        <p:nvPicPr>
          <p:cNvPr id="6"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1775" y="107163"/>
            <a:ext cx="8458200" cy="610791"/>
          </a:xfrm>
          <a:prstGeom prst="rect">
            <a:avLst/>
          </a:prstGeom>
          <a:noFill/>
          <a:ln w="9525">
            <a:noFill/>
            <a:miter lim="800000"/>
            <a:headEnd/>
            <a:tailEnd/>
          </a:ln>
        </p:spPr>
        <p:txBody>
          <a:bodyPr vert="horz" wrap="square" lIns="76179" tIns="38088" rIns="76179" bIns="38088"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333378" y="794149"/>
            <a:ext cx="8467725" cy="3701653"/>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6667503" y="4442792"/>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r">
              <a:defRPr sz="700"/>
            </a:lvl1pPr>
          </a:lstStyle>
          <a:p>
            <a:pPr>
              <a:defRPr/>
            </a:pPr>
            <a:fld id="{B6C70261-DCF8-4A97-9502-E8EEF2364CDE}" type="slidenum">
              <a:rPr lang="en-US"/>
              <a:pPr>
                <a:defRPr/>
              </a:pPr>
              <a:t>‹#›</a:t>
            </a:fld>
            <a:endParaRPr lang="en-US"/>
          </a:p>
        </p:txBody>
      </p:sp>
      <p:cxnSp>
        <p:nvCxnSpPr>
          <p:cNvPr id="3" name="Straight Connector 2">
            <a:extLst>
              <a:ext uri="{FF2B5EF4-FFF2-40B4-BE49-F238E27FC236}">
                <a16:creationId xmlns:a16="http://schemas.microsoft.com/office/drawing/2014/main" id="{92663C74-62AB-B64B-BCBB-0866ABE6E2D3}"/>
              </a:ext>
            </a:extLst>
          </p:cNvPr>
          <p:cNvCxnSpPr>
            <a:cxnSpLocks/>
          </p:cNvCxnSpPr>
          <p:nvPr userDrawn="1"/>
        </p:nvCxnSpPr>
        <p:spPr>
          <a:xfrm>
            <a:off x="0" y="4656947"/>
            <a:ext cx="892889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 Box 31">
            <a:extLst>
              <a:ext uri="{FF2B5EF4-FFF2-40B4-BE49-F238E27FC236}">
                <a16:creationId xmlns:a16="http://schemas.microsoft.com/office/drawing/2014/main" id="{BBEA79FD-0CFB-464E-959F-0C18C604804A}"/>
              </a:ext>
            </a:extLst>
          </p:cNvPr>
          <p:cNvSpPr txBox="1">
            <a:spLocks noChangeArrowheads="1"/>
          </p:cNvSpPr>
          <p:nvPr userDrawn="1"/>
        </p:nvSpPr>
        <p:spPr bwMode="auto">
          <a:xfrm>
            <a:off x="334013" y="4656947"/>
            <a:ext cx="2111375" cy="18464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Information – Selective Disclosure</a:t>
            </a:r>
          </a:p>
        </p:txBody>
      </p:sp>
    </p:spTree>
  </p:cSld>
  <p:clrMap bg1="lt1" tx1="dk1" bg2="lt2" tx2="dk2" accent1="accent1" accent2="accent2" accent3="accent3" accent4="accent4" accent5="accent5" accent6="accent6" hlink="hlink" folHlink="folHlink"/>
  <p:sldLayoutIdLst>
    <p:sldLayoutId id="2147483719" r:id="rId1"/>
    <p:sldLayoutId id="2147483726" r:id="rId2"/>
    <p:sldLayoutId id="2147483735" r:id="rId3"/>
    <p:sldLayoutId id="2147483750" r:id="rId4"/>
    <p:sldLayoutId id="2147483709" r:id="rId5"/>
    <p:sldLayoutId id="2147483711" r:id="rId6"/>
    <p:sldLayoutId id="2147483712" r:id="rId7"/>
    <p:sldLayoutId id="2147483713" r:id="rId8"/>
    <p:sldLayoutId id="2147483715" r:id="rId9"/>
  </p:sldLayoutIdLst>
  <p:hf hdr="0" ftr="0" dt="0"/>
  <p:txStyles>
    <p:titleStyle>
      <a:lvl1pPr algn="l" rtl="0" eaLnBrk="1" fontAlgn="base" hangingPunct="1">
        <a:lnSpc>
          <a:spcPct val="85000"/>
        </a:lnSpc>
        <a:spcBef>
          <a:spcPct val="0"/>
        </a:spcBef>
        <a:spcAft>
          <a:spcPct val="0"/>
        </a:spcAft>
        <a:defRPr sz="2700" b="1">
          <a:solidFill>
            <a:schemeClr val="tx2"/>
          </a:solidFill>
          <a:latin typeface="+mj-lt"/>
          <a:ea typeface="+mj-ea"/>
          <a:cs typeface="+mj-cs"/>
        </a:defRPr>
      </a:lvl1pPr>
      <a:lvl2pPr algn="l" rtl="0" eaLnBrk="1" fontAlgn="base" hangingPunct="1">
        <a:lnSpc>
          <a:spcPct val="85000"/>
        </a:lnSpc>
        <a:spcBef>
          <a:spcPct val="0"/>
        </a:spcBef>
        <a:spcAft>
          <a:spcPct val="0"/>
        </a:spcAft>
        <a:defRPr sz="2700" b="1">
          <a:solidFill>
            <a:schemeClr val="tx2"/>
          </a:solidFill>
          <a:latin typeface="Arial" charset="0"/>
        </a:defRPr>
      </a:lvl2pPr>
      <a:lvl3pPr algn="l" rtl="0" eaLnBrk="1" fontAlgn="base" hangingPunct="1">
        <a:lnSpc>
          <a:spcPct val="85000"/>
        </a:lnSpc>
        <a:spcBef>
          <a:spcPct val="0"/>
        </a:spcBef>
        <a:spcAft>
          <a:spcPct val="0"/>
        </a:spcAft>
        <a:defRPr sz="2700" b="1">
          <a:solidFill>
            <a:schemeClr val="tx2"/>
          </a:solidFill>
          <a:latin typeface="Arial" charset="0"/>
        </a:defRPr>
      </a:lvl3pPr>
      <a:lvl4pPr algn="l" rtl="0" eaLnBrk="1" fontAlgn="base" hangingPunct="1">
        <a:lnSpc>
          <a:spcPct val="85000"/>
        </a:lnSpc>
        <a:spcBef>
          <a:spcPct val="0"/>
        </a:spcBef>
        <a:spcAft>
          <a:spcPct val="0"/>
        </a:spcAft>
        <a:defRPr sz="2700" b="1">
          <a:solidFill>
            <a:schemeClr val="tx2"/>
          </a:solidFill>
          <a:latin typeface="Arial" charset="0"/>
        </a:defRPr>
      </a:lvl4pPr>
      <a:lvl5pPr algn="l" rtl="0" eaLnBrk="1" fontAlgn="base" hangingPunct="1">
        <a:lnSpc>
          <a:spcPct val="85000"/>
        </a:lnSpc>
        <a:spcBef>
          <a:spcPct val="0"/>
        </a:spcBef>
        <a:spcAft>
          <a:spcPct val="0"/>
        </a:spcAft>
        <a:defRPr sz="2700" b="1">
          <a:solidFill>
            <a:schemeClr val="tx2"/>
          </a:solidFill>
          <a:latin typeface="Arial" charset="0"/>
        </a:defRPr>
      </a:lvl5pPr>
      <a:lvl6pPr marL="380895" algn="l" rtl="0" eaLnBrk="1" fontAlgn="base" hangingPunct="1">
        <a:lnSpc>
          <a:spcPct val="85000"/>
        </a:lnSpc>
        <a:spcBef>
          <a:spcPct val="0"/>
        </a:spcBef>
        <a:spcAft>
          <a:spcPct val="0"/>
        </a:spcAft>
        <a:defRPr sz="2700" b="1">
          <a:solidFill>
            <a:srgbClr val="FF0000"/>
          </a:solidFill>
          <a:latin typeface="Arial" charset="0"/>
        </a:defRPr>
      </a:lvl6pPr>
      <a:lvl7pPr marL="761790" algn="l" rtl="0" eaLnBrk="1" fontAlgn="base" hangingPunct="1">
        <a:lnSpc>
          <a:spcPct val="85000"/>
        </a:lnSpc>
        <a:spcBef>
          <a:spcPct val="0"/>
        </a:spcBef>
        <a:spcAft>
          <a:spcPct val="0"/>
        </a:spcAft>
        <a:defRPr sz="2700" b="1">
          <a:solidFill>
            <a:srgbClr val="FF0000"/>
          </a:solidFill>
          <a:latin typeface="Arial" charset="0"/>
        </a:defRPr>
      </a:lvl7pPr>
      <a:lvl8pPr marL="1142683" algn="l" rtl="0" eaLnBrk="1" fontAlgn="base" hangingPunct="1">
        <a:lnSpc>
          <a:spcPct val="85000"/>
        </a:lnSpc>
        <a:spcBef>
          <a:spcPct val="0"/>
        </a:spcBef>
        <a:spcAft>
          <a:spcPct val="0"/>
        </a:spcAft>
        <a:defRPr sz="2700" b="1">
          <a:solidFill>
            <a:srgbClr val="FF0000"/>
          </a:solidFill>
          <a:latin typeface="Arial" charset="0"/>
        </a:defRPr>
      </a:lvl8pPr>
      <a:lvl9pPr marL="1523573" algn="l" rtl="0" eaLnBrk="1" fontAlgn="base" hangingPunct="1">
        <a:lnSpc>
          <a:spcPct val="85000"/>
        </a:lnSpc>
        <a:spcBef>
          <a:spcPct val="0"/>
        </a:spcBef>
        <a:spcAft>
          <a:spcPct val="0"/>
        </a:spcAft>
        <a:defRPr sz="2700" b="1">
          <a:solidFill>
            <a:srgbClr val="FF0000"/>
          </a:solidFill>
          <a:latin typeface="Arial" charset="0"/>
        </a:defRPr>
      </a:lvl9pPr>
    </p:titleStyle>
    <p:bodyStyle>
      <a:lvl1pPr marL="189124" indent="-189124" algn="l" rtl="0" eaLnBrk="1" fontAlgn="base" hangingPunct="1">
        <a:spcBef>
          <a:spcPts val="667"/>
        </a:spcBef>
        <a:spcAft>
          <a:spcPct val="0"/>
        </a:spcAft>
        <a:buChar char="•"/>
        <a:defRPr sz="1800">
          <a:solidFill>
            <a:schemeClr val="tx1"/>
          </a:solidFill>
          <a:latin typeface="+mn-lt"/>
          <a:ea typeface="+mn-ea"/>
          <a:cs typeface="+mn-cs"/>
        </a:defRPr>
      </a:lvl1pPr>
      <a:lvl2pPr marL="478763" indent="-194416" algn="l" rtl="0" eaLnBrk="1" fontAlgn="base" hangingPunct="1">
        <a:spcBef>
          <a:spcPct val="20000"/>
        </a:spcBef>
        <a:spcAft>
          <a:spcPct val="0"/>
        </a:spcAft>
        <a:buChar char="–"/>
        <a:defRPr sz="1600">
          <a:solidFill>
            <a:schemeClr val="tx1"/>
          </a:solidFill>
          <a:latin typeface="+mn-lt"/>
        </a:defRPr>
      </a:lvl2pPr>
      <a:lvl3pPr marL="711530" indent="-137548" algn="l" rtl="0" eaLnBrk="1" fontAlgn="base" hangingPunct="1">
        <a:spcBef>
          <a:spcPct val="15000"/>
        </a:spcBef>
        <a:spcAft>
          <a:spcPct val="0"/>
        </a:spcAft>
        <a:buChar char="•"/>
        <a:defRPr sz="1600">
          <a:solidFill>
            <a:schemeClr val="tx1"/>
          </a:solidFill>
          <a:latin typeface="+mn-lt"/>
        </a:defRPr>
      </a:lvl3pPr>
      <a:lvl4pPr marL="1001168" indent="-194416" algn="l" rtl="0" eaLnBrk="1" fontAlgn="base" hangingPunct="1">
        <a:spcBef>
          <a:spcPct val="5000"/>
        </a:spcBef>
        <a:spcAft>
          <a:spcPct val="0"/>
        </a:spcAft>
        <a:buChar char="–"/>
        <a:defRPr sz="1600">
          <a:solidFill>
            <a:schemeClr val="tx1"/>
          </a:solidFill>
          <a:latin typeface="+mn-lt"/>
        </a:defRPr>
      </a:lvl4pPr>
      <a:lvl5pPr marL="1240546" indent="-144163" algn="l" rtl="0" eaLnBrk="1" fontAlgn="base" hangingPunct="1">
        <a:spcBef>
          <a:spcPct val="0"/>
        </a:spcBef>
        <a:spcAft>
          <a:spcPct val="0"/>
        </a:spcAft>
        <a:buChar char="»"/>
        <a:defRPr sz="1600">
          <a:solidFill>
            <a:schemeClr val="tx1"/>
          </a:solidFill>
          <a:latin typeface="+mn-lt"/>
        </a:defRPr>
      </a:lvl5pPr>
      <a:lvl6pPr marL="1621441" indent="-144163" algn="l" rtl="0" eaLnBrk="1" fontAlgn="base" hangingPunct="1">
        <a:spcBef>
          <a:spcPct val="0"/>
        </a:spcBef>
        <a:spcAft>
          <a:spcPct val="0"/>
        </a:spcAft>
        <a:buChar char="»"/>
        <a:defRPr sz="1300">
          <a:solidFill>
            <a:schemeClr val="tx1"/>
          </a:solidFill>
          <a:latin typeface="+mn-lt"/>
        </a:defRPr>
      </a:lvl6pPr>
      <a:lvl7pPr marL="2002336" indent="-144163" algn="l" rtl="0" eaLnBrk="1" fontAlgn="base" hangingPunct="1">
        <a:spcBef>
          <a:spcPct val="0"/>
        </a:spcBef>
        <a:spcAft>
          <a:spcPct val="0"/>
        </a:spcAft>
        <a:buChar char="»"/>
        <a:defRPr sz="1300">
          <a:solidFill>
            <a:schemeClr val="tx1"/>
          </a:solidFill>
          <a:latin typeface="+mn-lt"/>
        </a:defRPr>
      </a:lvl7pPr>
      <a:lvl8pPr marL="2383230" indent="-144163" algn="l" rtl="0" eaLnBrk="1" fontAlgn="base" hangingPunct="1">
        <a:spcBef>
          <a:spcPct val="0"/>
        </a:spcBef>
        <a:spcAft>
          <a:spcPct val="0"/>
        </a:spcAft>
        <a:buChar char="»"/>
        <a:defRPr sz="1300">
          <a:solidFill>
            <a:schemeClr val="tx1"/>
          </a:solidFill>
          <a:latin typeface="+mn-lt"/>
        </a:defRPr>
      </a:lvl8pPr>
      <a:lvl9pPr marL="2764124" indent="-144163" algn="l" rtl="0" eaLnBrk="1" fontAlgn="base" hangingPunct="1">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8A065-9139-244A-86CE-7E7BF673FC0F}"/>
              </a:ext>
            </a:extLst>
          </p:cNvPr>
          <p:cNvSpPr>
            <a:spLocks noGrp="1"/>
          </p:cNvSpPr>
          <p:nvPr>
            <p:ph type="ctrTitle"/>
          </p:nvPr>
        </p:nvSpPr>
        <p:spPr/>
        <p:txBody>
          <a:bodyPr/>
          <a:lstStyle/>
          <a:p>
            <a:r>
              <a:rPr lang="en-US" dirty="0"/>
              <a:t>ASRock Layout Review</a:t>
            </a:r>
          </a:p>
        </p:txBody>
      </p:sp>
      <p:sp>
        <p:nvSpPr>
          <p:cNvPr id="3" name="Subtitle 2">
            <a:extLst>
              <a:ext uri="{FF2B5EF4-FFF2-40B4-BE49-F238E27FC236}">
                <a16:creationId xmlns:a16="http://schemas.microsoft.com/office/drawing/2014/main" id="{97E82DED-767D-4547-AF13-5AC0A5F27DE6}"/>
              </a:ext>
            </a:extLst>
          </p:cNvPr>
          <p:cNvSpPr>
            <a:spLocks noGrp="1"/>
          </p:cNvSpPr>
          <p:nvPr>
            <p:ph type="subTitle" idx="1"/>
          </p:nvPr>
        </p:nvSpPr>
        <p:spPr/>
        <p:txBody>
          <a:bodyPr/>
          <a:lstStyle/>
          <a:p>
            <a:pPr eaLnBrk="1" hangingPunct="1"/>
            <a:r>
              <a:rPr lang="en-US" dirty="0"/>
              <a:t>December 2023</a:t>
            </a:r>
          </a:p>
          <a:p>
            <a:endParaRPr lang="en-US" dirty="0"/>
          </a:p>
        </p:txBody>
      </p:sp>
      <p:sp>
        <p:nvSpPr>
          <p:cNvPr id="5" name="Rectangle 24">
            <a:extLst>
              <a:ext uri="{FF2B5EF4-FFF2-40B4-BE49-F238E27FC236}">
                <a16:creationId xmlns:a16="http://schemas.microsoft.com/office/drawing/2014/main" id="{BF4BDD6C-DF5D-6045-B8B0-A93D8BE41299}"/>
              </a:ext>
            </a:extLst>
          </p:cNvPr>
          <p:cNvSpPr>
            <a:spLocks noGrp="1" noChangeArrowheads="1"/>
          </p:cNvSpPr>
          <p:nvPr>
            <p:ph type="sldNum" sz="quarter" idx="10"/>
          </p:nvPr>
        </p:nvSpPr>
        <p:spPr>
          <a:xfrm>
            <a:off x="6667500" y="4448217"/>
            <a:ext cx="2133600" cy="154782"/>
          </a:xfrm>
        </p:spPr>
        <p:txBody>
          <a:bodyPr/>
          <a:lstStyle/>
          <a:p>
            <a:fld id="{07B5736C-021E-4EDA-A2F9-FF199D20DBAA}" type="slidenum">
              <a:rPr lang="en-US" smtClean="0"/>
              <a:pPr/>
              <a:t>1</a:t>
            </a:fld>
            <a:endParaRPr lang="en-US"/>
          </a:p>
        </p:txBody>
      </p:sp>
    </p:spTree>
    <p:extLst>
      <p:ext uri="{BB962C8B-B14F-4D97-AF65-F5344CB8AC3E}">
        <p14:creationId xmlns:p14="http://schemas.microsoft.com/office/powerpoint/2010/main" val="1929176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B0046D3-57B7-4ADD-99AB-B38960671779}"/>
              </a:ext>
            </a:extLst>
          </p:cNvPr>
          <p:cNvSpPr>
            <a:spLocks noGrp="1"/>
          </p:cNvSpPr>
          <p:nvPr>
            <p:ph type="title"/>
          </p:nvPr>
        </p:nvSpPr>
        <p:spPr/>
        <p:txBody>
          <a:bodyPr/>
          <a:lstStyle/>
          <a:p>
            <a:r>
              <a:rPr lang="en-US" dirty="0"/>
              <a:t>High Speed Signal Pads should have anti-pads on L2, as shown in datasheet.</a:t>
            </a:r>
          </a:p>
        </p:txBody>
      </p:sp>
      <p:pic>
        <p:nvPicPr>
          <p:cNvPr id="9" name="Content Placeholder 8">
            <a:extLst>
              <a:ext uri="{FF2B5EF4-FFF2-40B4-BE49-F238E27FC236}">
                <a16:creationId xmlns:a16="http://schemas.microsoft.com/office/drawing/2014/main" id="{BEB61F28-0046-4146-8D7C-43F5836CDA4E}"/>
              </a:ext>
            </a:extLst>
          </p:cNvPr>
          <p:cNvPicPr>
            <a:picLocks noGrp="1" noChangeAspect="1"/>
          </p:cNvPicPr>
          <p:nvPr>
            <p:ph sz="half" idx="1"/>
          </p:nvPr>
        </p:nvPicPr>
        <p:blipFill>
          <a:blip r:embed="rId2"/>
          <a:stretch>
            <a:fillRect/>
          </a:stretch>
        </p:blipFill>
        <p:spPr>
          <a:xfrm>
            <a:off x="333375" y="1021272"/>
            <a:ext cx="4157663" cy="3254944"/>
          </a:xfrm>
          <a:prstGeom prst="rect">
            <a:avLst/>
          </a:prstGeom>
        </p:spPr>
      </p:pic>
      <p:pic>
        <p:nvPicPr>
          <p:cNvPr id="10" name="Content Placeholder 9">
            <a:extLst>
              <a:ext uri="{FF2B5EF4-FFF2-40B4-BE49-F238E27FC236}">
                <a16:creationId xmlns:a16="http://schemas.microsoft.com/office/drawing/2014/main" id="{D7499D54-C457-4433-BA28-30C626CAE057}"/>
              </a:ext>
            </a:extLst>
          </p:cNvPr>
          <p:cNvPicPr>
            <a:picLocks noGrp="1" noChangeAspect="1"/>
          </p:cNvPicPr>
          <p:nvPr>
            <p:ph sz="half" idx="2"/>
          </p:nvPr>
        </p:nvPicPr>
        <p:blipFill>
          <a:blip r:embed="rId3"/>
          <a:stretch>
            <a:fillRect/>
          </a:stretch>
        </p:blipFill>
        <p:spPr>
          <a:xfrm>
            <a:off x="4643438" y="972187"/>
            <a:ext cx="4157662" cy="3353114"/>
          </a:xfrm>
          <a:prstGeom prst="rect">
            <a:avLst/>
          </a:prstGeom>
        </p:spPr>
      </p:pic>
      <p:sp>
        <p:nvSpPr>
          <p:cNvPr id="4" name="Slide Number Placeholder 3">
            <a:extLst>
              <a:ext uri="{FF2B5EF4-FFF2-40B4-BE49-F238E27FC236}">
                <a16:creationId xmlns:a16="http://schemas.microsoft.com/office/drawing/2014/main" id="{E78C0F78-6A7B-4F81-83BF-6085038929F9}"/>
              </a:ext>
            </a:extLst>
          </p:cNvPr>
          <p:cNvSpPr>
            <a:spLocks noGrp="1"/>
          </p:cNvSpPr>
          <p:nvPr>
            <p:ph type="sldNum" sz="quarter" idx="10"/>
          </p:nvPr>
        </p:nvSpPr>
        <p:spPr/>
        <p:txBody>
          <a:bodyPr/>
          <a:lstStyle/>
          <a:p>
            <a:pPr>
              <a:defRPr/>
            </a:pPr>
            <a:fld id="{03BA23CF-AA30-4A18-B744-605C3E9DBF07}" type="slidenum">
              <a:rPr lang="en-US" smtClean="0"/>
              <a:pPr>
                <a:defRPr/>
              </a:pPr>
              <a:t>2</a:t>
            </a:fld>
            <a:endParaRPr lang="en-US"/>
          </a:p>
        </p:txBody>
      </p:sp>
      <p:cxnSp>
        <p:nvCxnSpPr>
          <p:cNvPr id="12" name="Straight Arrow Connector 11">
            <a:extLst>
              <a:ext uri="{FF2B5EF4-FFF2-40B4-BE49-F238E27FC236}">
                <a16:creationId xmlns:a16="http://schemas.microsoft.com/office/drawing/2014/main" id="{6B41B6B0-D259-49BB-887D-972997236114}"/>
              </a:ext>
            </a:extLst>
          </p:cNvPr>
          <p:cNvCxnSpPr/>
          <p:nvPr/>
        </p:nvCxnSpPr>
        <p:spPr>
          <a:xfrm flipH="1">
            <a:off x="7072313" y="866775"/>
            <a:ext cx="52387" cy="1138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1420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B0046D3-57B7-4ADD-99AB-B38960671779}"/>
              </a:ext>
            </a:extLst>
          </p:cNvPr>
          <p:cNvSpPr>
            <a:spLocks noGrp="1"/>
          </p:cNvSpPr>
          <p:nvPr>
            <p:ph type="title"/>
          </p:nvPr>
        </p:nvSpPr>
        <p:spPr>
          <a:xfrm>
            <a:off x="457200" y="205978"/>
            <a:ext cx="8229600" cy="857250"/>
          </a:xfrm>
        </p:spPr>
        <p:txBody>
          <a:bodyPr/>
          <a:lstStyle/>
          <a:p>
            <a:r>
              <a:rPr lang="en-US" dirty="0"/>
              <a:t>High speed traces should have smooth curves, not 135 degree turns.</a:t>
            </a:r>
          </a:p>
        </p:txBody>
      </p:sp>
      <p:sp>
        <p:nvSpPr>
          <p:cNvPr id="6" name="Text Placeholder 5">
            <a:extLst>
              <a:ext uri="{FF2B5EF4-FFF2-40B4-BE49-F238E27FC236}">
                <a16:creationId xmlns:a16="http://schemas.microsoft.com/office/drawing/2014/main" id="{EB158D47-779D-425D-AB1D-7CBA89A7185F}"/>
              </a:ext>
            </a:extLst>
          </p:cNvPr>
          <p:cNvSpPr>
            <a:spLocks noGrp="1"/>
          </p:cNvSpPr>
          <p:nvPr>
            <p:ph type="body" idx="1"/>
          </p:nvPr>
        </p:nvSpPr>
        <p:spPr/>
        <p:txBody>
          <a:bodyPr/>
          <a:lstStyle/>
          <a:p>
            <a:r>
              <a:rPr lang="en-US" dirty="0"/>
              <a:t>Not Good</a:t>
            </a:r>
          </a:p>
        </p:txBody>
      </p:sp>
      <p:sp>
        <p:nvSpPr>
          <p:cNvPr id="7" name="Text Placeholder 6">
            <a:extLst>
              <a:ext uri="{FF2B5EF4-FFF2-40B4-BE49-F238E27FC236}">
                <a16:creationId xmlns:a16="http://schemas.microsoft.com/office/drawing/2014/main" id="{75DE6438-9874-4E3D-89D8-4A9002BC21DC}"/>
              </a:ext>
            </a:extLst>
          </p:cNvPr>
          <p:cNvSpPr>
            <a:spLocks noGrp="1"/>
          </p:cNvSpPr>
          <p:nvPr>
            <p:ph type="body" sz="quarter" idx="3"/>
          </p:nvPr>
        </p:nvSpPr>
        <p:spPr/>
        <p:txBody>
          <a:bodyPr/>
          <a:lstStyle/>
          <a:p>
            <a:r>
              <a:rPr lang="en-US" dirty="0"/>
              <a:t>Good</a:t>
            </a:r>
          </a:p>
        </p:txBody>
      </p:sp>
      <p:pic>
        <p:nvPicPr>
          <p:cNvPr id="11" name="Content Placeholder 10">
            <a:extLst>
              <a:ext uri="{FF2B5EF4-FFF2-40B4-BE49-F238E27FC236}">
                <a16:creationId xmlns:a16="http://schemas.microsoft.com/office/drawing/2014/main" id="{D0E6B83D-CB18-43E9-A774-2FE821351FF0}"/>
              </a:ext>
            </a:extLst>
          </p:cNvPr>
          <p:cNvPicPr>
            <a:picLocks noGrp="1" noChangeAspect="1"/>
          </p:cNvPicPr>
          <p:nvPr>
            <p:ph sz="quarter" idx="4"/>
          </p:nvPr>
        </p:nvPicPr>
        <p:blipFill>
          <a:blip r:embed="rId2"/>
          <a:stretch>
            <a:fillRect/>
          </a:stretch>
        </p:blipFill>
        <p:spPr>
          <a:xfrm>
            <a:off x="4645025" y="2213945"/>
            <a:ext cx="4041775" cy="1798284"/>
          </a:xfrm>
          <a:prstGeom prst="rect">
            <a:avLst/>
          </a:prstGeom>
        </p:spPr>
      </p:pic>
      <p:sp>
        <p:nvSpPr>
          <p:cNvPr id="4" name="Slide Number Placeholder 3">
            <a:extLst>
              <a:ext uri="{FF2B5EF4-FFF2-40B4-BE49-F238E27FC236}">
                <a16:creationId xmlns:a16="http://schemas.microsoft.com/office/drawing/2014/main" id="{E78C0F78-6A7B-4F81-83BF-6085038929F9}"/>
              </a:ext>
            </a:extLst>
          </p:cNvPr>
          <p:cNvSpPr>
            <a:spLocks noGrp="1"/>
          </p:cNvSpPr>
          <p:nvPr>
            <p:ph type="sldNum" sz="quarter" idx="10"/>
          </p:nvPr>
        </p:nvSpPr>
        <p:spPr/>
        <p:txBody>
          <a:bodyPr/>
          <a:lstStyle/>
          <a:p>
            <a:pPr>
              <a:defRPr/>
            </a:pPr>
            <a:fld id="{03BA23CF-AA30-4A18-B744-605C3E9DBF07}" type="slidenum">
              <a:rPr lang="en-US" smtClean="0"/>
              <a:pPr>
                <a:defRPr/>
              </a:pPr>
              <a:t>3</a:t>
            </a:fld>
            <a:endParaRPr lang="en-US"/>
          </a:p>
        </p:txBody>
      </p:sp>
      <p:cxnSp>
        <p:nvCxnSpPr>
          <p:cNvPr id="12" name="Straight Arrow Connector 11">
            <a:extLst>
              <a:ext uri="{FF2B5EF4-FFF2-40B4-BE49-F238E27FC236}">
                <a16:creationId xmlns:a16="http://schemas.microsoft.com/office/drawing/2014/main" id="{6B41B6B0-D259-49BB-887D-972997236114}"/>
              </a:ext>
            </a:extLst>
          </p:cNvPr>
          <p:cNvCxnSpPr/>
          <p:nvPr/>
        </p:nvCxnSpPr>
        <p:spPr>
          <a:xfrm flipH="1">
            <a:off x="7072313" y="866775"/>
            <a:ext cx="52387" cy="1138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 name="Content Placeholder 14">
            <a:extLst>
              <a:ext uri="{FF2B5EF4-FFF2-40B4-BE49-F238E27FC236}">
                <a16:creationId xmlns:a16="http://schemas.microsoft.com/office/drawing/2014/main" id="{282CEC4A-CAA1-4A1C-A1ED-5B482661915F}"/>
              </a:ext>
            </a:extLst>
          </p:cNvPr>
          <p:cNvPicPr>
            <a:picLocks noGrp="1" noChangeAspect="1"/>
          </p:cNvPicPr>
          <p:nvPr>
            <p:ph sz="half" idx="2"/>
          </p:nvPr>
        </p:nvPicPr>
        <p:blipFill>
          <a:blip r:embed="rId3"/>
          <a:stretch>
            <a:fillRect/>
          </a:stretch>
        </p:blipFill>
        <p:spPr>
          <a:xfrm>
            <a:off x="457200" y="1652446"/>
            <a:ext cx="4040188" cy="2921282"/>
          </a:xfrm>
          <a:prstGeom prst="rect">
            <a:avLst/>
          </a:prstGeom>
        </p:spPr>
      </p:pic>
    </p:spTree>
    <p:extLst>
      <p:ext uri="{BB962C8B-B14F-4D97-AF65-F5344CB8AC3E}">
        <p14:creationId xmlns:p14="http://schemas.microsoft.com/office/powerpoint/2010/main" val="342499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Content Placeholder 21">
            <a:extLst>
              <a:ext uri="{FF2B5EF4-FFF2-40B4-BE49-F238E27FC236}">
                <a16:creationId xmlns:a16="http://schemas.microsoft.com/office/drawing/2014/main" id="{AED6A08E-0DB2-41CF-8330-F097393D1B81}"/>
              </a:ext>
            </a:extLst>
          </p:cNvPr>
          <p:cNvPicPr>
            <a:picLocks noGrp="1" noChangeAspect="1"/>
          </p:cNvPicPr>
          <p:nvPr>
            <p:ph sz="half" idx="2"/>
          </p:nvPr>
        </p:nvPicPr>
        <p:blipFill>
          <a:blip r:embed="rId2"/>
          <a:stretch>
            <a:fillRect/>
          </a:stretch>
        </p:blipFill>
        <p:spPr>
          <a:xfrm>
            <a:off x="5088503" y="1596084"/>
            <a:ext cx="3267531" cy="2105319"/>
          </a:xfrm>
          <a:prstGeom prst="rect">
            <a:avLst/>
          </a:prstGeom>
        </p:spPr>
      </p:pic>
      <p:sp>
        <p:nvSpPr>
          <p:cNvPr id="5" name="Title 4">
            <a:extLst>
              <a:ext uri="{FF2B5EF4-FFF2-40B4-BE49-F238E27FC236}">
                <a16:creationId xmlns:a16="http://schemas.microsoft.com/office/drawing/2014/main" id="{8B0046D3-57B7-4ADD-99AB-B38960671779}"/>
              </a:ext>
            </a:extLst>
          </p:cNvPr>
          <p:cNvSpPr>
            <a:spLocks noGrp="1"/>
          </p:cNvSpPr>
          <p:nvPr>
            <p:ph type="title"/>
          </p:nvPr>
        </p:nvSpPr>
        <p:spPr/>
        <p:txBody>
          <a:bodyPr/>
          <a:lstStyle/>
          <a:p>
            <a:r>
              <a:rPr lang="en-US" dirty="0"/>
              <a:t>Typically, we recommend a ratio of 1x, 2x, 4x for via drill, pad, and void. Please evaluate if this ratio should be used. </a:t>
            </a:r>
          </a:p>
        </p:txBody>
      </p:sp>
      <p:sp>
        <p:nvSpPr>
          <p:cNvPr id="4" name="Slide Number Placeholder 3">
            <a:extLst>
              <a:ext uri="{FF2B5EF4-FFF2-40B4-BE49-F238E27FC236}">
                <a16:creationId xmlns:a16="http://schemas.microsoft.com/office/drawing/2014/main" id="{E78C0F78-6A7B-4F81-83BF-6085038929F9}"/>
              </a:ext>
            </a:extLst>
          </p:cNvPr>
          <p:cNvSpPr>
            <a:spLocks noGrp="1"/>
          </p:cNvSpPr>
          <p:nvPr>
            <p:ph type="sldNum" sz="quarter" idx="10"/>
          </p:nvPr>
        </p:nvSpPr>
        <p:spPr/>
        <p:txBody>
          <a:bodyPr/>
          <a:lstStyle/>
          <a:p>
            <a:pPr>
              <a:defRPr/>
            </a:pPr>
            <a:fld id="{03BA23CF-AA30-4A18-B744-605C3E9DBF07}" type="slidenum">
              <a:rPr lang="en-US" smtClean="0"/>
              <a:pPr>
                <a:defRPr/>
              </a:pPr>
              <a:t>4</a:t>
            </a:fld>
            <a:endParaRPr lang="en-US"/>
          </a:p>
        </p:txBody>
      </p:sp>
      <p:pic>
        <p:nvPicPr>
          <p:cNvPr id="21" name="Content Placeholder 20">
            <a:extLst>
              <a:ext uri="{FF2B5EF4-FFF2-40B4-BE49-F238E27FC236}">
                <a16:creationId xmlns:a16="http://schemas.microsoft.com/office/drawing/2014/main" id="{F4DAEFD5-1F9B-4A24-8089-7C44AEEFE4F0}"/>
              </a:ext>
            </a:extLst>
          </p:cNvPr>
          <p:cNvPicPr>
            <a:picLocks noGrp="1" noChangeAspect="1"/>
          </p:cNvPicPr>
          <p:nvPr>
            <p:ph sz="half" idx="1"/>
          </p:nvPr>
        </p:nvPicPr>
        <p:blipFill>
          <a:blip r:embed="rId3"/>
          <a:stretch>
            <a:fillRect/>
          </a:stretch>
        </p:blipFill>
        <p:spPr>
          <a:xfrm>
            <a:off x="901051" y="889000"/>
            <a:ext cx="3022311" cy="3519488"/>
          </a:xfrm>
          <a:prstGeom prst="rect">
            <a:avLst/>
          </a:prstGeom>
        </p:spPr>
      </p:pic>
    </p:spTree>
    <p:extLst>
      <p:ext uri="{BB962C8B-B14F-4D97-AF65-F5344CB8AC3E}">
        <p14:creationId xmlns:p14="http://schemas.microsoft.com/office/powerpoint/2010/main" val="2544994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38C4EC9-59BB-48E7-BDB6-0BA3AB0375D5}"/>
              </a:ext>
            </a:extLst>
          </p:cNvPr>
          <p:cNvSpPr>
            <a:spLocks noGrp="1"/>
          </p:cNvSpPr>
          <p:nvPr>
            <p:ph type="title"/>
          </p:nvPr>
        </p:nvSpPr>
        <p:spPr/>
        <p:txBody>
          <a:bodyPr/>
          <a:lstStyle/>
          <a:p>
            <a:r>
              <a:rPr lang="en-US" dirty="0"/>
              <a:t>Noticed trace distance change</a:t>
            </a:r>
          </a:p>
        </p:txBody>
      </p:sp>
      <p:sp>
        <p:nvSpPr>
          <p:cNvPr id="7" name="Content Placeholder 6">
            <a:extLst>
              <a:ext uri="{FF2B5EF4-FFF2-40B4-BE49-F238E27FC236}">
                <a16:creationId xmlns:a16="http://schemas.microsoft.com/office/drawing/2014/main" id="{3AA10544-33F1-4B67-87FB-C8895EED3025}"/>
              </a:ext>
            </a:extLst>
          </p:cNvPr>
          <p:cNvSpPr>
            <a:spLocks noGrp="1"/>
          </p:cNvSpPr>
          <p:nvPr>
            <p:ph idx="1"/>
          </p:nvPr>
        </p:nvSpPr>
        <p:spPr/>
        <p:txBody>
          <a:bodyPr/>
          <a:lstStyle/>
          <a:p>
            <a:pPr marL="0" indent="0">
              <a:buNone/>
            </a:pPr>
            <a:r>
              <a:rPr lang="en-US" dirty="0"/>
              <a:t>This will change characteristic impedance.  Can you verify that the traces are 100 Ohm differential traces?  Is the purpose of the reduction in trace distance to avoid change in Z0 from nearby </a:t>
            </a:r>
            <a:r>
              <a:rPr lang="en-US" dirty="0" err="1"/>
              <a:t>vias</a:t>
            </a:r>
            <a:r>
              <a:rPr lang="en-US" dirty="0"/>
              <a:t>?</a:t>
            </a:r>
          </a:p>
        </p:txBody>
      </p:sp>
      <p:sp>
        <p:nvSpPr>
          <p:cNvPr id="5" name="Slide Number Placeholder 4">
            <a:extLst>
              <a:ext uri="{FF2B5EF4-FFF2-40B4-BE49-F238E27FC236}">
                <a16:creationId xmlns:a16="http://schemas.microsoft.com/office/drawing/2014/main" id="{009FDD52-0945-4B4B-A6F6-208AF5A183B5}"/>
              </a:ext>
            </a:extLst>
          </p:cNvPr>
          <p:cNvSpPr>
            <a:spLocks noGrp="1"/>
          </p:cNvSpPr>
          <p:nvPr>
            <p:ph type="sldNum" sz="quarter" idx="10"/>
          </p:nvPr>
        </p:nvSpPr>
        <p:spPr/>
        <p:txBody>
          <a:bodyPr/>
          <a:lstStyle/>
          <a:p>
            <a:pPr>
              <a:defRPr/>
            </a:pPr>
            <a:fld id="{B53548F6-AAA9-4A8D-A869-511B3DFE3256}" type="slidenum">
              <a:rPr lang="en-US" smtClean="0"/>
              <a:pPr>
                <a:defRPr/>
              </a:pPr>
              <a:t>5</a:t>
            </a:fld>
            <a:endParaRPr lang="en-US"/>
          </a:p>
        </p:txBody>
      </p:sp>
      <p:pic>
        <p:nvPicPr>
          <p:cNvPr id="8" name="Picture 7">
            <a:extLst>
              <a:ext uri="{FF2B5EF4-FFF2-40B4-BE49-F238E27FC236}">
                <a16:creationId xmlns:a16="http://schemas.microsoft.com/office/drawing/2014/main" id="{DC1F6ED7-91A1-436C-8381-2F80D20D80FC}"/>
              </a:ext>
            </a:extLst>
          </p:cNvPr>
          <p:cNvPicPr>
            <a:picLocks noChangeAspect="1"/>
          </p:cNvPicPr>
          <p:nvPr/>
        </p:nvPicPr>
        <p:blipFill>
          <a:blip r:embed="rId2"/>
          <a:stretch>
            <a:fillRect/>
          </a:stretch>
        </p:blipFill>
        <p:spPr>
          <a:xfrm>
            <a:off x="1871289" y="1835599"/>
            <a:ext cx="5391902" cy="2505425"/>
          </a:xfrm>
          <a:prstGeom prst="rect">
            <a:avLst/>
          </a:prstGeom>
        </p:spPr>
      </p:pic>
    </p:spTree>
    <p:extLst>
      <p:ext uri="{BB962C8B-B14F-4D97-AF65-F5344CB8AC3E}">
        <p14:creationId xmlns:p14="http://schemas.microsoft.com/office/powerpoint/2010/main" val="2827194516"/>
      </p:ext>
    </p:extLst>
  </p:cSld>
  <p:clrMapOvr>
    <a:masterClrMapping/>
  </p:clrMapOvr>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21DEEB12-3F7F-4BE3-B768-E7C36D2DAFC2}" vid="{F211C862-33B5-4D62-9C83-03F82420E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 Selective Disclosure</Template>
  <TotalTime>50</TotalTime>
  <Words>111</Words>
  <Application>Microsoft Office PowerPoint</Application>
  <PresentationFormat>On-screen Show (16:9)</PresentationFormat>
  <Paragraphs>14</Paragraphs>
  <Slides>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FinalPowerpoint</vt:lpstr>
      <vt:lpstr>ASRock Layout Review</vt:lpstr>
      <vt:lpstr>High Speed Signal Pads should have anti-pads on L2, as shown in datasheet.</vt:lpstr>
      <vt:lpstr>High speed traces should have smooth curves, not 135 degree turns.</vt:lpstr>
      <vt:lpstr>Typically, we recommend a ratio of 1x, 2x, 4x for via drill, pad, and void. Please evaluate if this ratio should be used. </vt:lpstr>
      <vt:lpstr>Noticed trace distance change</vt:lpstr>
    </vt:vector>
  </TitlesOfParts>
  <Company>Texas Instruments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ASRock Layout Review</dc:title>
  <dc:creator>Miller, Drew</dc:creator>
  <cp:keywords>Selective Disclosure</cp:keywords>
  <cp:lastModifiedBy>Miller, Drew</cp:lastModifiedBy>
  <cp:revision>6</cp:revision>
  <dcterms:created xsi:type="dcterms:W3CDTF">2023-12-07T00:36:46Z</dcterms:created>
  <dcterms:modified xsi:type="dcterms:W3CDTF">2023-12-07T01:27:03Z</dcterms:modified>
</cp:coreProperties>
</file>