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568" y="-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53E4-6458-2D6C-5EC5-9C5210BA4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DD18-BD98-BC82-F8AE-AFED5C057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1F5CA-30BA-C00A-D1D0-FFE163593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619E-D532-58F5-C404-3B39875B1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10682-A8E9-5395-44ED-52735EBDD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2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0C457-1F51-0D9B-38BD-BE5284D4A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C9307E-17A1-53CF-0EA9-3E30C1EDE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80130-F2B4-75A5-B43E-A194FF12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C6B0-FEC6-F136-BA4D-9D1976D78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7D89A-E118-6764-DEAC-50DB165D4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4032EC-EEC0-49B9-B3FF-9E40C66F65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7B75C-3D4E-12B6-14B4-A4D3CE940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4B28E-4A1C-14EE-4215-3F72C91F1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B3F82-5B54-3E1F-003B-10589C8F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E8325-50D3-7D8F-BA39-62D8E50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8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F2FEA-5423-093A-3543-A683A777D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5570-10FD-041C-7B93-26EC594A0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CA7F3-A683-0573-A261-C59167A26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7E886-69F5-CBC4-B67B-B46F975F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931A2-B27C-A98A-15ED-14E4F858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1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6D43-ECE3-99E6-2882-D5F3DEB9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F0DBF-18F4-4D6A-BF32-01A8E46EB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CC9FA-2821-7709-0F14-FBFFE33F6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6098E-4880-61DA-55ED-C484FD57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B5D41-7BB4-7199-C25E-976A7366E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3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A10A-CD57-2E38-FF74-1F2963D07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34D30-D336-7CD6-6A79-E0FDF91C6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498FE5-05E2-5774-0A71-739FF95A6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B6548-58B3-E923-8388-85F5F687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7E3BD-6B94-3831-F7B3-8C6229207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AEA84-C584-C290-7CF6-EBBAC573C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40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8EA7A-3EBB-3182-4113-D51EEDF7F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AE2C6-B265-0A2A-FEA7-A217FD0A42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7AF105-531E-1D55-FD41-3F5182CF5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5D68E4-7725-4DD7-E0DA-40711415D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E524B7-D931-81B7-5D66-9CC6144C7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CB629A-02E2-6890-B621-EC15B3E2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6A2559-769E-5EF7-65D9-1BF64953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42526B-1D8B-EF94-C9A2-CC13250E7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3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85F0-9870-047A-4A70-17FB2251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D034C1-0626-78E4-0BF1-E1CB82CBE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AB0A3-E81E-0F6A-6DBC-DC05B026A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E2D6C-E8B7-1AB1-73FE-1F97C395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9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B4A94-8B2F-219B-C28D-A81C9C1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DC91F5-7061-601C-C9E4-17A61FD92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7A844-2B23-1BC3-E511-E29BBF879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5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0CE54-9DCB-191E-ABD3-FDB7976C6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12761-1998-1574-DD78-7D56D34A0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5F5F2-72F1-CCE8-35A6-FFD675157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00D13-D3A3-6563-84D1-5997AF52F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8DA02-B2DA-7C86-615F-14118A626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13BE2A-5DE3-AE79-755C-06672F86C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653F2-D0BA-5CEE-BB29-3388B327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F424E0-8536-DB86-4980-FFE75DD11A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AC4E7-018E-24E2-9A63-901B7D163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DA0005-DF9F-F0F1-261A-F70934AF9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62610-4C62-68EF-77DD-831F8CFC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888EA-2217-8779-823D-D3DE26664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20C63E-E1C8-0A36-1691-ECA19DAE9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9623DA-C255-20F9-ACA2-465E28059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DAD28-C367-1666-6E7F-8F822D981E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01C78-F792-4BE8-9A21-2CDE9C21B301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04D47-C87B-FCED-8495-3D627A4DF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FD23E-715C-1F6C-460F-B30CA9980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13AA-52CC-4A2D-AE25-546585CFAF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MSIPCMContentMarking" descr="{&quot;HashCode&quot;:-549612842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4049507-5FC0-DD7B-1700-039CEEE3EE03}"/>
              </a:ext>
            </a:extLst>
          </p:cNvPr>
          <p:cNvSpPr txBox="1"/>
          <p:nvPr userDrawn="1"/>
        </p:nvSpPr>
        <p:spPr>
          <a:xfrm>
            <a:off x="0" y="0"/>
            <a:ext cx="2216127" cy="24919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FF"/>
                </a:solidFill>
                <a:latin typeface="Arial" panose="020B0604020202020204" pitchFamily="34" charset="0"/>
              </a:rPr>
              <a:t>[AMD Official Use Only - General]</a:t>
            </a:r>
          </a:p>
        </p:txBody>
      </p:sp>
    </p:spTree>
    <p:extLst>
      <p:ext uri="{BB962C8B-B14F-4D97-AF65-F5344CB8AC3E}">
        <p14:creationId xmlns:p14="http://schemas.microsoft.com/office/powerpoint/2010/main" val="57130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F3FFC3-E0F2-E132-FAFF-562A0D190864}"/>
              </a:ext>
            </a:extLst>
          </p:cNvPr>
          <p:cNvSpPr/>
          <p:nvPr/>
        </p:nvSpPr>
        <p:spPr>
          <a:xfrm>
            <a:off x="851677" y="1961002"/>
            <a:ext cx="991811" cy="24457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SoC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AAC506-AD5F-DE06-ABB3-D817DFCDC31B}"/>
              </a:ext>
            </a:extLst>
          </p:cNvPr>
          <p:cNvSpPr/>
          <p:nvPr/>
        </p:nvSpPr>
        <p:spPr>
          <a:xfrm>
            <a:off x="3014949" y="1961002"/>
            <a:ext cx="881349" cy="24457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/>
              <a:t>MUX</a:t>
            </a:r>
          </a:p>
          <a:p>
            <a:pPr algn="ctr"/>
            <a:r>
              <a:rPr lang="en-US" sz="900" b="1" dirty="0"/>
              <a:t>PI3DBS16412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E151D2-F43E-3621-E34B-0CFB023A37E3}"/>
              </a:ext>
            </a:extLst>
          </p:cNvPr>
          <p:cNvSpPr/>
          <p:nvPr/>
        </p:nvSpPr>
        <p:spPr>
          <a:xfrm>
            <a:off x="6652646" y="1961002"/>
            <a:ext cx="863722" cy="2445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MUX</a:t>
            </a:r>
          </a:p>
          <a:p>
            <a:pPr algn="ctr"/>
            <a:r>
              <a:rPr lang="en-US" sz="900" dirty="0"/>
              <a:t>PI3DBS16412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5198CFF-7593-C22C-9C41-BD27E4E83B2A}"/>
              </a:ext>
            </a:extLst>
          </p:cNvPr>
          <p:cNvSpPr/>
          <p:nvPr/>
        </p:nvSpPr>
        <p:spPr>
          <a:xfrm>
            <a:off x="5306462" y="1961001"/>
            <a:ext cx="356211" cy="24457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</a:t>
            </a:r>
          </a:p>
          <a:p>
            <a:pPr algn="ctr"/>
            <a:r>
              <a:rPr lang="en-US" dirty="0"/>
              <a:t>C</a:t>
            </a:r>
          </a:p>
          <a:p>
            <a:pPr algn="ctr"/>
            <a:r>
              <a:rPr lang="en-US" dirty="0"/>
              <a:t>I</a:t>
            </a:r>
          </a:p>
          <a:p>
            <a:pPr algn="ctr"/>
            <a:r>
              <a:rPr lang="en-US" dirty="0"/>
              <a:t>E</a:t>
            </a:r>
          </a:p>
          <a:p>
            <a:pPr algn="ctr"/>
            <a:r>
              <a:rPr lang="en-US" dirty="0"/>
              <a:t>C</a:t>
            </a:r>
          </a:p>
          <a:p>
            <a:pPr algn="ctr"/>
            <a:r>
              <a:rPr lang="en-US" dirty="0"/>
              <a:t>O</a:t>
            </a:r>
          </a:p>
          <a:p>
            <a:pPr algn="ctr"/>
            <a:r>
              <a:rPr lang="en-US" dirty="0"/>
              <a:t>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85CD76-2EB9-C601-5FBE-CD2B04535E06}"/>
              </a:ext>
            </a:extLst>
          </p:cNvPr>
          <p:cNvSpPr/>
          <p:nvPr/>
        </p:nvSpPr>
        <p:spPr>
          <a:xfrm>
            <a:off x="5668185" y="1970180"/>
            <a:ext cx="356211" cy="2445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EDGEF</a:t>
            </a:r>
          </a:p>
          <a:p>
            <a:pPr algn="ctr"/>
            <a:r>
              <a:rPr lang="en-US" sz="1600" dirty="0"/>
              <a:t>I</a:t>
            </a:r>
          </a:p>
          <a:p>
            <a:pPr algn="ctr"/>
            <a:r>
              <a:rPr lang="en-US" sz="1600" dirty="0"/>
              <a:t>N</a:t>
            </a:r>
          </a:p>
          <a:p>
            <a:pPr algn="ctr"/>
            <a:r>
              <a:rPr lang="en-US" sz="1600" dirty="0"/>
              <a:t>G</a:t>
            </a:r>
          </a:p>
          <a:p>
            <a:pPr algn="ctr"/>
            <a:r>
              <a:rPr lang="en-US" sz="1600" dirty="0"/>
              <a:t>E</a:t>
            </a:r>
          </a:p>
          <a:p>
            <a:pPr algn="ctr"/>
            <a:r>
              <a:rPr lang="en-US" sz="1600" dirty="0"/>
              <a:t>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165C8DC-C4F7-D76A-690E-6D23CFB04705}"/>
              </a:ext>
            </a:extLst>
          </p:cNvPr>
          <p:cNvCxnSpPr/>
          <p:nvPr/>
        </p:nvCxnSpPr>
        <p:spPr>
          <a:xfrm>
            <a:off x="1843489" y="2423711"/>
            <a:ext cx="1171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E6F761-7B3D-5DF6-6CF4-D6244290B3CD}"/>
              </a:ext>
            </a:extLst>
          </p:cNvPr>
          <p:cNvCxnSpPr/>
          <p:nvPr/>
        </p:nvCxnSpPr>
        <p:spPr>
          <a:xfrm flipH="1">
            <a:off x="1841651" y="2743200"/>
            <a:ext cx="1171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95B4656-0280-438D-C712-D7A01BDE8B87}"/>
              </a:ext>
            </a:extLst>
          </p:cNvPr>
          <p:cNvCxnSpPr/>
          <p:nvPr/>
        </p:nvCxnSpPr>
        <p:spPr>
          <a:xfrm>
            <a:off x="1841651" y="3457465"/>
            <a:ext cx="1171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3A74228-C0E8-885A-EAB8-7C10E9FD3B9A}"/>
              </a:ext>
            </a:extLst>
          </p:cNvPr>
          <p:cNvCxnSpPr/>
          <p:nvPr/>
        </p:nvCxnSpPr>
        <p:spPr>
          <a:xfrm flipH="1">
            <a:off x="1841651" y="3847642"/>
            <a:ext cx="11714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09E70741-AE07-6DEA-0CC9-88B94DDBC7BF}"/>
              </a:ext>
            </a:extLst>
          </p:cNvPr>
          <p:cNvSpPr/>
          <p:nvPr/>
        </p:nvSpPr>
        <p:spPr>
          <a:xfrm>
            <a:off x="4186409" y="2082189"/>
            <a:ext cx="600427" cy="3415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0.022uF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503614C-8DF2-5EF9-A673-EEDD016CA102}"/>
              </a:ext>
            </a:extLst>
          </p:cNvPr>
          <p:cNvCxnSpPr>
            <a:cxnSpLocks/>
          </p:cNvCxnSpPr>
          <p:nvPr/>
        </p:nvCxnSpPr>
        <p:spPr>
          <a:xfrm flipH="1">
            <a:off x="3896298" y="2829498"/>
            <a:ext cx="14101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90FA3D-E2D7-1522-E930-7C91E93DF156}"/>
              </a:ext>
            </a:extLst>
          </p:cNvPr>
          <p:cNvCxnSpPr>
            <a:stCxn id="19" idx="1"/>
          </p:cNvCxnSpPr>
          <p:nvPr/>
        </p:nvCxnSpPr>
        <p:spPr>
          <a:xfrm flipH="1">
            <a:off x="3896298" y="2252950"/>
            <a:ext cx="290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6E2131B-7907-94EF-5E78-91D09FD727D2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4786836" y="2252950"/>
            <a:ext cx="519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AECFD793-AD6A-2808-3F54-D8D05A5D86FC}"/>
              </a:ext>
            </a:extLst>
          </p:cNvPr>
          <p:cNvSpPr/>
          <p:nvPr/>
        </p:nvSpPr>
        <p:spPr>
          <a:xfrm>
            <a:off x="4183361" y="3249573"/>
            <a:ext cx="600427" cy="3415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/>
              <a:t>0.022uF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7DAE91E-A287-BD7F-2055-D77CB944B12A}"/>
              </a:ext>
            </a:extLst>
          </p:cNvPr>
          <p:cNvCxnSpPr>
            <a:cxnSpLocks/>
          </p:cNvCxnSpPr>
          <p:nvPr/>
        </p:nvCxnSpPr>
        <p:spPr>
          <a:xfrm flipH="1">
            <a:off x="3893250" y="3996882"/>
            <a:ext cx="14101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5E788ABA-40AD-D2CE-5892-5844ABC77BB2}"/>
              </a:ext>
            </a:extLst>
          </p:cNvPr>
          <p:cNvCxnSpPr>
            <a:stCxn id="29" idx="1"/>
          </p:cNvCxnSpPr>
          <p:nvPr/>
        </p:nvCxnSpPr>
        <p:spPr>
          <a:xfrm flipH="1">
            <a:off x="3893250" y="3420334"/>
            <a:ext cx="290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FB21015-1902-9E00-3402-2EC339C938C5}"/>
              </a:ext>
            </a:extLst>
          </p:cNvPr>
          <p:cNvCxnSpPr>
            <a:cxnSpLocks/>
            <a:stCxn id="29" idx="3"/>
          </p:cNvCxnSpPr>
          <p:nvPr/>
        </p:nvCxnSpPr>
        <p:spPr>
          <a:xfrm>
            <a:off x="4783788" y="3420334"/>
            <a:ext cx="519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D42195-082A-7198-49FB-E1EC4B776245}"/>
              </a:ext>
            </a:extLst>
          </p:cNvPr>
          <p:cNvCxnSpPr>
            <a:cxnSpLocks/>
          </p:cNvCxnSpPr>
          <p:nvPr/>
        </p:nvCxnSpPr>
        <p:spPr>
          <a:xfrm>
            <a:off x="6028393" y="2402375"/>
            <a:ext cx="6242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40F93960-9DE9-49AA-BE4C-4F5820FADD35}"/>
              </a:ext>
            </a:extLst>
          </p:cNvPr>
          <p:cNvCxnSpPr>
            <a:cxnSpLocks/>
          </p:cNvCxnSpPr>
          <p:nvPr/>
        </p:nvCxnSpPr>
        <p:spPr>
          <a:xfrm flipH="1">
            <a:off x="6026555" y="2721864"/>
            <a:ext cx="6260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34D64E4-0D7E-1AC2-A601-F148A56CA44E}"/>
              </a:ext>
            </a:extLst>
          </p:cNvPr>
          <p:cNvCxnSpPr>
            <a:cxnSpLocks/>
          </p:cNvCxnSpPr>
          <p:nvPr/>
        </p:nvCxnSpPr>
        <p:spPr>
          <a:xfrm>
            <a:off x="6034489" y="3524039"/>
            <a:ext cx="6242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6379207-22C0-5941-D12E-256CFE0B6260}"/>
              </a:ext>
            </a:extLst>
          </p:cNvPr>
          <p:cNvCxnSpPr>
            <a:cxnSpLocks/>
          </p:cNvCxnSpPr>
          <p:nvPr/>
        </p:nvCxnSpPr>
        <p:spPr>
          <a:xfrm flipH="1">
            <a:off x="6032651" y="3843528"/>
            <a:ext cx="6260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5A7357ED-C774-C91E-D7C2-E0EAABD317D7}"/>
              </a:ext>
            </a:extLst>
          </p:cNvPr>
          <p:cNvSpPr/>
          <p:nvPr/>
        </p:nvSpPr>
        <p:spPr>
          <a:xfrm>
            <a:off x="8933502" y="1982338"/>
            <a:ext cx="1107736" cy="2445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RETIMER</a:t>
            </a:r>
          </a:p>
          <a:p>
            <a:pPr algn="ctr"/>
            <a:r>
              <a:rPr lang="en-US" sz="1400" dirty="0"/>
              <a:t>DS125DF410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17114A4-CDF4-C1C9-42CA-70401E37F12E}"/>
              </a:ext>
            </a:extLst>
          </p:cNvPr>
          <p:cNvSpPr/>
          <p:nvPr/>
        </p:nvSpPr>
        <p:spPr>
          <a:xfrm>
            <a:off x="7813529" y="1960269"/>
            <a:ext cx="600427" cy="341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 ohm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F3AD883-4E0A-381F-E47D-87916991AE62}"/>
              </a:ext>
            </a:extLst>
          </p:cNvPr>
          <p:cNvCxnSpPr>
            <a:stCxn id="44" idx="1"/>
          </p:cNvCxnSpPr>
          <p:nvPr/>
        </p:nvCxnSpPr>
        <p:spPr>
          <a:xfrm flipH="1">
            <a:off x="7523418" y="2131030"/>
            <a:ext cx="290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6A94B95A-E55C-865F-A437-740DB504A14B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8413956" y="2131030"/>
            <a:ext cx="519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938E2CDE-4E2E-8BB9-8669-29C65F94F00A}"/>
              </a:ext>
            </a:extLst>
          </p:cNvPr>
          <p:cNvSpPr/>
          <p:nvPr/>
        </p:nvSpPr>
        <p:spPr>
          <a:xfrm>
            <a:off x="7828086" y="2391257"/>
            <a:ext cx="600427" cy="330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0.022uF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54E5E9-A5DE-670F-48B7-B999CA20C87A}"/>
              </a:ext>
            </a:extLst>
          </p:cNvPr>
          <p:cNvCxnSpPr>
            <a:stCxn id="47" idx="1"/>
          </p:cNvCxnSpPr>
          <p:nvPr/>
        </p:nvCxnSpPr>
        <p:spPr>
          <a:xfrm flipH="1">
            <a:off x="7523418" y="2556561"/>
            <a:ext cx="304668" cy="2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2DED87B-0EDA-AC64-6E3A-8318CF4E69C7}"/>
              </a:ext>
            </a:extLst>
          </p:cNvPr>
          <p:cNvCxnSpPr>
            <a:stCxn id="47" idx="3"/>
          </p:cNvCxnSpPr>
          <p:nvPr/>
        </p:nvCxnSpPr>
        <p:spPr>
          <a:xfrm>
            <a:off x="8428513" y="2556561"/>
            <a:ext cx="505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FB3128B2-635F-C386-554A-2D53A2BD40B5}"/>
              </a:ext>
            </a:extLst>
          </p:cNvPr>
          <p:cNvSpPr/>
          <p:nvPr/>
        </p:nvSpPr>
        <p:spPr>
          <a:xfrm>
            <a:off x="7809990" y="3346037"/>
            <a:ext cx="600427" cy="3415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 ohm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8D41BD1-430D-B690-C07F-5BAA46A468AE}"/>
              </a:ext>
            </a:extLst>
          </p:cNvPr>
          <p:cNvCxnSpPr>
            <a:stCxn id="54" idx="1"/>
          </p:cNvCxnSpPr>
          <p:nvPr/>
        </p:nvCxnSpPr>
        <p:spPr>
          <a:xfrm flipH="1">
            <a:off x="7519879" y="3516798"/>
            <a:ext cx="2901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E584199-66FE-F32A-E174-9D15B3F3F726}"/>
              </a:ext>
            </a:extLst>
          </p:cNvPr>
          <p:cNvCxnSpPr>
            <a:cxnSpLocks/>
            <a:stCxn id="54" idx="3"/>
          </p:cNvCxnSpPr>
          <p:nvPr/>
        </p:nvCxnSpPr>
        <p:spPr>
          <a:xfrm>
            <a:off x="8410417" y="3516798"/>
            <a:ext cx="51962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C25167A0-9BA1-B24B-4075-6B0F9FBEA7FE}"/>
              </a:ext>
            </a:extLst>
          </p:cNvPr>
          <p:cNvSpPr/>
          <p:nvPr/>
        </p:nvSpPr>
        <p:spPr>
          <a:xfrm>
            <a:off x="7824547" y="3777025"/>
            <a:ext cx="600427" cy="330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0.022uF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CD87B7E-8BF7-B567-D89E-FC0DFFC760A3}"/>
              </a:ext>
            </a:extLst>
          </p:cNvPr>
          <p:cNvCxnSpPr>
            <a:stCxn id="57" idx="1"/>
          </p:cNvCxnSpPr>
          <p:nvPr/>
        </p:nvCxnSpPr>
        <p:spPr>
          <a:xfrm flipH="1">
            <a:off x="7519879" y="3942329"/>
            <a:ext cx="304668" cy="23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E8FC4AF8-9DD9-0DC3-98C8-46F3A56D78A6}"/>
              </a:ext>
            </a:extLst>
          </p:cNvPr>
          <p:cNvCxnSpPr>
            <a:stCxn id="57" idx="3"/>
          </p:cNvCxnSpPr>
          <p:nvPr/>
        </p:nvCxnSpPr>
        <p:spPr>
          <a:xfrm>
            <a:off x="8424974" y="3942329"/>
            <a:ext cx="5050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8BECF50D-38B0-F6AA-108B-4B57BBB7F42C}"/>
              </a:ext>
            </a:extLst>
          </p:cNvPr>
          <p:cNvSpPr/>
          <p:nvPr/>
        </p:nvSpPr>
        <p:spPr>
          <a:xfrm>
            <a:off x="10690315" y="2053837"/>
            <a:ext cx="952304" cy="590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SFP</a:t>
            </a:r>
          </a:p>
          <a:p>
            <a:pPr algn="ctr"/>
            <a:r>
              <a:rPr lang="en-US" sz="1600" dirty="0"/>
              <a:t>PORT 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A22A517-7E57-CE13-8DE6-ACADFA45342B}"/>
              </a:ext>
            </a:extLst>
          </p:cNvPr>
          <p:cNvSpPr/>
          <p:nvPr/>
        </p:nvSpPr>
        <p:spPr>
          <a:xfrm>
            <a:off x="10700955" y="3652256"/>
            <a:ext cx="952304" cy="600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SFP</a:t>
            </a:r>
          </a:p>
          <a:p>
            <a:pPr algn="ctr"/>
            <a:r>
              <a:rPr lang="en-US" sz="1600" dirty="0"/>
              <a:t>PORT 1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00026DF-2DB8-9883-9EAE-2126C6B22B59}"/>
              </a:ext>
            </a:extLst>
          </p:cNvPr>
          <p:cNvCxnSpPr/>
          <p:nvPr/>
        </p:nvCxnSpPr>
        <p:spPr>
          <a:xfrm>
            <a:off x="10041238" y="2203334"/>
            <a:ext cx="649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23D73C64-7C7B-21BA-D69D-A2B6306C5B85}"/>
              </a:ext>
            </a:extLst>
          </p:cNvPr>
          <p:cNvCxnSpPr>
            <a:cxnSpLocks/>
          </p:cNvCxnSpPr>
          <p:nvPr/>
        </p:nvCxnSpPr>
        <p:spPr>
          <a:xfrm flipH="1" flipV="1">
            <a:off x="10041238" y="2483852"/>
            <a:ext cx="649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6EA0741-2390-3EA1-8697-1E2EB258A932}"/>
              </a:ext>
            </a:extLst>
          </p:cNvPr>
          <p:cNvCxnSpPr/>
          <p:nvPr/>
        </p:nvCxnSpPr>
        <p:spPr>
          <a:xfrm>
            <a:off x="10044784" y="3815933"/>
            <a:ext cx="6490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EADAE8F-A802-1B96-C8E1-98D8F43D7BDC}"/>
              </a:ext>
            </a:extLst>
          </p:cNvPr>
          <p:cNvCxnSpPr/>
          <p:nvPr/>
        </p:nvCxnSpPr>
        <p:spPr>
          <a:xfrm flipH="1" flipV="1">
            <a:off x="10041238" y="4064017"/>
            <a:ext cx="6490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itle 70">
            <a:extLst>
              <a:ext uri="{FF2B5EF4-FFF2-40B4-BE49-F238E27FC236}">
                <a16:creationId xmlns:a16="http://schemas.microsoft.com/office/drawing/2014/main" id="{648819EF-1E35-FD06-2F37-2191A301D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5773" y="2252950"/>
            <a:ext cx="754912" cy="230902"/>
          </a:xfrm>
        </p:spPr>
        <p:txBody>
          <a:bodyPr>
            <a:normAutofit/>
          </a:bodyPr>
          <a:lstStyle/>
          <a:p>
            <a:r>
              <a:rPr lang="en-US" sz="1000" b="1" dirty="0"/>
              <a:t>TX0_P/N</a:t>
            </a:r>
          </a:p>
        </p:txBody>
      </p:sp>
      <p:sp>
        <p:nvSpPr>
          <p:cNvPr id="72" name="Title 70">
            <a:extLst>
              <a:ext uri="{FF2B5EF4-FFF2-40B4-BE49-F238E27FC236}">
                <a16:creationId xmlns:a16="http://schemas.microsoft.com/office/drawing/2014/main" id="{D02AF9CF-F04A-4B8D-73B8-3DA9F9C6CD72}"/>
              </a:ext>
            </a:extLst>
          </p:cNvPr>
          <p:cNvSpPr txBox="1">
            <a:spLocks/>
          </p:cNvSpPr>
          <p:nvPr/>
        </p:nvSpPr>
        <p:spPr>
          <a:xfrm>
            <a:off x="2051843" y="3287853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TX1_P/N</a:t>
            </a:r>
          </a:p>
        </p:txBody>
      </p:sp>
      <p:sp>
        <p:nvSpPr>
          <p:cNvPr id="73" name="Title 70">
            <a:extLst>
              <a:ext uri="{FF2B5EF4-FFF2-40B4-BE49-F238E27FC236}">
                <a16:creationId xmlns:a16="http://schemas.microsoft.com/office/drawing/2014/main" id="{E06EFED4-8C77-5F8B-241A-239F5CFF86E6}"/>
              </a:ext>
            </a:extLst>
          </p:cNvPr>
          <p:cNvSpPr txBox="1">
            <a:spLocks/>
          </p:cNvSpPr>
          <p:nvPr/>
        </p:nvSpPr>
        <p:spPr>
          <a:xfrm>
            <a:off x="2066014" y="3674179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RX1_P/N</a:t>
            </a:r>
          </a:p>
        </p:txBody>
      </p:sp>
      <p:sp>
        <p:nvSpPr>
          <p:cNvPr id="74" name="Title 70">
            <a:extLst>
              <a:ext uri="{FF2B5EF4-FFF2-40B4-BE49-F238E27FC236}">
                <a16:creationId xmlns:a16="http://schemas.microsoft.com/office/drawing/2014/main" id="{030887DE-596D-B85D-A16D-E27C4CE76767}"/>
              </a:ext>
            </a:extLst>
          </p:cNvPr>
          <p:cNvSpPr txBox="1">
            <a:spLocks/>
          </p:cNvSpPr>
          <p:nvPr/>
        </p:nvSpPr>
        <p:spPr>
          <a:xfrm>
            <a:off x="2023482" y="2579007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RX0_P/N</a:t>
            </a:r>
          </a:p>
        </p:txBody>
      </p:sp>
      <p:sp>
        <p:nvSpPr>
          <p:cNvPr id="77" name="Title 70">
            <a:extLst>
              <a:ext uri="{FF2B5EF4-FFF2-40B4-BE49-F238E27FC236}">
                <a16:creationId xmlns:a16="http://schemas.microsoft.com/office/drawing/2014/main" id="{6DD375C8-CA3B-5AE9-9F3F-2E1EEF3E3171}"/>
              </a:ext>
            </a:extLst>
          </p:cNvPr>
          <p:cNvSpPr txBox="1">
            <a:spLocks/>
          </p:cNvSpPr>
          <p:nvPr/>
        </p:nvSpPr>
        <p:spPr>
          <a:xfrm>
            <a:off x="1877362" y="1104239"/>
            <a:ext cx="1787326" cy="4552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/>
              <a:t>PLATFORM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F67603C-876E-0724-7673-C8A2BDDE3A56}"/>
              </a:ext>
            </a:extLst>
          </p:cNvPr>
          <p:cNvSpPr/>
          <p:nvPr/>
        </p:nvSpPr>
        <p:spPr>
          <a:xfrm>
            <a:off x="7516368" y="1194741"/>
            <a:ext cx="966676" cy="2983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AIC</a:t>
            </a:r>
          </a:p>
        </p:txBody>
      </p:sp>
      <p:sp>
        <p:nvSpPr>
          <p:cNvPr id="48" name="Title 70">
            <a:extLst>
              <a:ext uri="{FF2B5EF4-FFF2-40B4-BE49-F238E27FC236}">
                <a16:creationId xmlns:a16="http://schemas.microsoft.com/office/drawing/2014/main" id="{487AFBAC-F458-D3BC-A857-329330B57530}"/>
              </a:ext>
            </a:extLst>
          </p:cNvPr>
          <p:cNvSpPr txBox="1">
            <a:spLocks/>
          </p:cNvSpPr>
          <p:nvPr/>
        </p:nvSpPr>
        <p:spPr>
          <a:xfrm>
            <a:off x="6436243" y="4474694"/>
            <a:ext cx="4968948" cy="88292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b="1" dirty="0"/>
              <a:t>Default 0 ohms is mounted on the AIC TX path, CDR is not locking</a:t>
            </a:r>
          </a:p>
          <a:p>
            <a:r>
              <a:rPr lang="en-US" sz="1400" b="1" dirty="0"/>
              <a:t>    * After replacing 0 ohms into 220nF on the AIC TX path, CDR is locking</a:t>
            </a:r>
          </a:p>
          <a:p>
            <a:endParaRPr lang="en-US" sz="1400" b="1" dirty="0"/>
          </a:p>
          <a:p>
            <a:r>
              <a:rPr lang="en-US" sz="1400" b="1" dirty="0"/>
              <a:t>  </a:t>
            </a:r>
          </a:p>
        </p:txBody>
      </p:sp>
      <p:sp>
        <p:nvSpPr>
          <p:cNvPr id="52" name="Title 70">
            <a:extLst>
              <a:ext uri="{FF2B5EF4-FFF2-40B4-BE49-F238E27FC236}">
                <a16:creationId xmlns:a16="http://schemas.microsoft.com/office/drawing/2014/main" id="{5F1564EC-63CD-ED85-E679-916F11B6A7EF}"/>
              </a:ext>
            </a:extLst>
          </p:cNvPr>
          <p:cNvSpPr txBox="1">
            <a:spLocks/>
          </p:cNvSpPr>
          <p:nvPr/>
        </p:nvSpPr>
        <p:spPr>
          <a:xfrm>
            <a:off x="4128742" y="1902078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/>
              <a:t>TX0_P/N</a:t>
            </a:r>
            <a:endParaRPr lang="en-US" sz="1000" b="1" dirty="0"/>
          </a:p>
        </p:txBody>
      </p:sp>
      <p:sp>
        <p:nvSpPr>
          <p:cNvPr id="62" name="Title 70">
            <a:extLst>
              <a:ext uri="{FF2B5EF4-FFF2-40B4-BE49-F238E27FC236}">
                <a16:creationId xmlns:a16="http://schemas.microsoft.com/office/drawing/2014/main" id="{328187D6-809B-7AFE-A03B-A47D9F3741D7}"/>
              </a:ext>
            </a:extLst>
          </p:cNvPr>
          <p:cNvSpPr txBox="1">
            <a:spLocks/>
          </p:cNvSpPr>
          <p:nvPr/>
        </p:nvSpPr>
        <p:spPr>
          <a:xfrm>
            <a:off x="5904370" y="2203326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/>
              <a:t>TX0_P/N</a:t>
            </a:r>
            <a:endParaRPr lang="en-US" sz="1000" b="1" dirty="0"/>
          </a:p>
        </p:txBody>
      </p:sp>
      <p:sp>
        <p:nvSpPr>
          <p:cNvPr id="64" name="Title 70">
            <a:extLst>
              <a:ext uri="{FF2B5EF4-FFF2-40B4-BE49-F238E27FC236}">
                <a16:creationId xmlns:a16="http://schemas.microsoft.com/office/drawing/2014/main" id="{11FAC220-3205-DA5A-08AC-AC6A2BACC924}"/>
              </a:ext>
            </a:extLst>
          </p:cNvPr>
          <p:cNvSpPr txBox="1">
            <a:spLocks/>
          </p:cNvSpPr>
          <p:nvPr/>
        </p:nvSpPr>
        <p:spPr>
          <a:xfrm>
            <a:off x="7729618" y="1781577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/>
              <a:t>TX0_P/N</a:t>
            </a:r>
            <a:endParaRPr lang="en-US" sz="1000" b="1" dirty="0"/>
          </a:p>
        </p:txBody>
      </p:sp>
      <p:sp>
        <p:nvSpPr>
          <p:cNvPr id="65" name="Title 70">
            <a:extLst>
              <a:ext uri="{FF2B5EF4-FFF2-40B4-BE49-F238E27FC236}">
                <a16:creationId xmlns:a16="http://schemas.microsoft.com/office/drawing/2014/main" id="{AD6C5460-1214-2AF2-5C10-59C3513346AC}"/>
              </a:ext>
            </a:extLst>
          </p:cNvPr>
          <p:cNvSpPr txBox="1">
            <a:spLocks/>
          </p:cNvSpPr>
          <p:nvPr/>
        </p:nvSpPr>
        <p:spPr>
          <a:xfrm>
            <a:off x="9958903" y="2033209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TX0_P/N</a:t>
            </a:r>
          </a:p>
        </p:txBody>
      </p:sp>
      <p:sp>
        <p:nvSpPr>
          <p:cNvPr id="66" name="Title 70">
            <a:extLst>
              <a:ext uri="{FF2B5EF4-FFF2-40B4-BE49-F238E27FC236}">
                <a16:creationId xmlns:a16="http://schemas.microsoft.com/office/drawing/2014/main" id="{FFDC29B6-DB1D-C603-37C9-4727D22D0278}"/>
              </a:ext>
            </a:extLst>
          </p:cNvPr>
          <p:cNvSpPr txBox="1">
            <a:spLocks/>
          </p:cNvSpPr>
          <p:nvPr/>
        </p:nvSpPr>
        <p:spPr>
          <a:xfrm>
            <a:off x="4103929" y="3064570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TX1_P/N</a:t>
            </a:r>
          </a:p>
        </p:txBody>
      </p:sp>
      <p:sp>
        <p:nvSpPr>
          <p:cNvPr id="70" name="Title 70">
            <a:extLst>
              <a:ext uri="{FF2B5EF4-FFF2-40B4-BE49-F238E27FC236}">
                <a16:creationId xmlns:a16="http://schemas.microsoft.com/office/drawing/2014/main" id="{69F3F7C4-C4A6-7FFC-AF1A-4B919FCB68F1}"/>
              </a:ext>
            </a:extLst>
          </p:cNvPr>
          <p:cNvSpPr txBox="1">
            <a:spLocks/>
          </p:cNvSpPr>
          <p:nvPr/>
        </p:nvSpPr>
        <p:spPr>
          <a:xfrm>
            <a:off x="5922084" y="3330378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TX1_P/N</a:t>
            </a:r>
          </a:p>
        </p:txBody>
      </p:sp>
      <p:sp>
        <p:nvSpPr>
          <p:cNvPr id="75" name="Title 70">
            <a:extLst>
              <a:ext uri="{FF2B5EF4-FFF2-40B4-BE49-F238E27FC236}">
                <a16:creationId xmlns:a16="http://schemas.microsoft.com/office/drawing/2014/main" id="{97F1185B-A6C5-F18C-F5A5-4B6F21F25E41}"/>
              </a:ext>
            </a:extLst>
          </p:cNvPr>
          <p:cNvSpPr txBox="1">
            <a:spLocks/>
          </p:cNvSpPr>
          <p:nvPr/>
        </p:nvSpPr>
        <p:spPr>
          <a:xfrm>
            <a:off x="7718985" y="3149625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TX1_P/N</a:t>
            </a:r>
          </a:p>
        </p:txBody>
      </p:sp>
      <p:sp>
        <p:nvSpPr>
          <p:cNvPr id="76" name="Title 70">
            <a:extLst>
              <a:ext uri="{FF2B5EF4-FFF2-40B4-BE49-F238E27FC236}">
                <a16:creationId xmlns:a16="http://schemas.microsoft.com/office/drawing/2014/main" id="{05B8ABEA-D767-7619-406A-952ED9E97CF8}"/>
              </a:ext>
            </a:extLst>
          </p:cNvPr>
          <p:cNvSpPr txBox="1">
            <a:spLocks/>
          </p:cNvSpPr>
          <p:nvPr/>
        </p:nvSpPr>
        <p:spPr>
          <a:xfrm>
            <a:off x="9969542" y="3620993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TX1_P/N</a:t>
            </a:r>
          </a:p>
        </p:txBody>
      </p:sp>
      <p:sp>
        <p:nvSpPr>
          <p:cNvPr id="80" name="Title 70">
            <a:extLst>
              <a:ext uri="{FF2B5EF4-FFF2-40B4-BE49-F238E27FC236}">
                <a16:creationId xmlns:a16="http://schemas.microsoft.com/office/drawing/2014/main" id="{20883581-C92D-03D4-0874-C44F61CCEEDB}"/>
              </a:ext>
            </a:extLst>
          </p:cNvPr>
          <p:cNvSpPr txBox="1">
            <a:spLocks/>
          </p:cNvSpPr>
          <p:nvPr/>
        </p:nvSpPr>
        <p:spPr>
          <a:xfrm>
            <a:off x="4146446" y="2646351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RX0_P/N</a:t>
            </a:r>
          </a:p>
        </p:txBody>
      </p:sp>
      <p:sp>
        <p:nvSpPr>
          <p:cNvPr id="81" name="Title 70">
            <a:extLst>
              <a:ext uri="{FF2B5EF4-FFF2-40B4-BE49-F238E27FC236}">
                <a16:creationId xmlns:a16="http://schemas.microsoft.com/office/drawing/2014/main" id="{BCDC72B8-47B9-1483-2EE8-950426C05FC9}"/>
              </a:ext>
            </a:extLst>
          </p:cNvPr>
          <p:cNvSpPr txBox="1">
            <a:spLocks/>
          </p:cNvSpPr>
          <p:nvPr/>
        </p:nvSpPr>
        <p:spPr>
          <a:xfrm>
            <a:off x="5985867" y="2536482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RX0_P/N</a:t>
            </a:r>
          </a:p>
        </p:txBody>
      </p:sp>
      <p:sp>
        <p:nvSpPr>
          <p:cNvPr id="82" name="Title 70">
            <a:extLst>
              <a:ext uri="{FF2B5EF4-FFF2-40B4-BE49-F238E27FC236}">
                <a16:creationId xmlns:a16="http://schemas.microsoft.com/office/drawing/2014/main" id="{7F348D79-DABC-3BF5-C051-A5E3AA26CA64}"/>
              </a:ext>
            </a:extLst>
          </p:cNvPr>
          <p:cNvSpPr txBox="1">
            <a:spLocks/>
          </p:cNvSpPr>
          <p:nvPr/>
        </p:nvSpPr>
        <p:spPr>
          <a:xfrm>
            <a:off x="7697703" y="2688882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RX0_P/N</a:t>
            </a:r>
          </a:p>
        </p:txBody>
      </p:sp>
      <p:sp>
        <p:nvSpPr>
          <p:cNvPr id="83" name="Title 70">
            <a:extLst>
              <a:ext uri="{FF2B5EF4-FFF2-40B4-BE49-F238E27FC236}">
                <a16:creationId xmlns:a16="http://schemas.microsoft.com/office/drawing/2014/main" id="{1B16B8BC-1F80-2348-1BC4-BC485EE3A7CA}"/>
              </a:ext>
            </a:extLst>
          </p:cNvPr>
          <p:cNvSpPr txBox="1">
            <a:spLocks/>
          </p:cNvSpPr>
          <p:nvPr/>
        </p:nvSpPr>
        <p:spPr>
          <a:xfrm>
            <a:off x="10019148" y="2302564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RX0_P/N</a:t>
            </a:r>
          </a:p>
        </p:txBody>
      </p:sp>
      <p:sp>
        <p:nvSpPr>
          <p:cNvPr id="84" name="Title 70">
            <a:extLst>
              <a:ext uri="{FF2B5EF4-FFF2-40B4-BE49-F238E27FC236}">
                <a16:creationId xmlns:a16="http://schemas.microsoft.com/office/drawing/2014/main" id="{25848B4A-5476-FDAB-2F6E-9EE6363862CF}"/>
              </a:ext>
            </a:extLst>
          </p:cNvPr>
          <p:cNvSpPr txBox="1">
            <a:spLocks/>
          </p:cNvSpPr>
          <p:nvPr/>
        </p:nvSpPr>
        <p:spPr>
          <a:xfrm>
            <a:off x="4096830" y="3826579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RX1_P/N</a:t>
            </a:r>
          </a:p>
        </p:txBody>
      </p:sp>
      <p:sp>
        <p:nvSpPr>
          <p:cNvPr id="85" name="Title 70">
            <a:extLst>
              <a:ext uri="{FF2B5EF4-FFF2-40B4-BE49-F238E27FC236}">
                <a16:creationId xmlns:a16="http://schemas.microsoft.com/office/drawing/2014/main" id="{DFE4590D-70F6-9B0C-8007-ADEB9D948DF9}"/>
              </a:ext>
            </a:extLst>
          </p:cNvPr>
          <p:cNvSpPr txBox="1">
            <a:spLocks/>
          </p:cNvSpPr>
          <p:nvPr/>
        </p:nvSpPr>
        <p:spPr>
          <a:xfrm>
            <a:off x="5978785" y="3667094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RX1_P/N</a:t>
            </a:r>
          </a:p>
        </p:txBody>
      </p:sp>
      <p:sp>
        <p:nvSpPr>
          <p:cNvPr id="86" name="Title 70">
            <a:extLst>
              <a:ext uri="{FF2B5EF4-FFF2-40B4-BE49-F238E27FC236}">
                <a16:creationId xmlns:a16="http://schemas.microsoft.com/office/drawing/2014/main" id="{9695E82C-DF8F-9856-0388-372C21D0FF87}"/>
              </a:ext>
            </a:extLst>
          </p:cNvPr>
          <p:cNvSpPr txBox="1">
            <a:spLocks/>
          </p:cNvSpPr>
          <p:nvPr/>
        </p:nvSpPr>
        <p:spPr>
          <a:xfrm>
            <a:off x="7740241" y="4046312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RX1_P/N</a:t>
            </a:r>
          </a:p>
        </p:txBody>
      </p:sp>
      <p:sp>
        <p:nvSpPr>
          <p:cNvPr id="87" name="Title 70">
            <a:extLst>
              <a:ext uri="{FF2B5EF4-FFF2-40B4-BE49-F238E27FC236}">
                <a16:creationId xmlns:a16="http://schemas.microsoft.com/office/drawing/2014/main" id="{D37BAF4A-87CE-5280-3105-60DDA9590BCD}"/>
              </a:ext>
            </a:extLst>
          </p:cNvPr>
          <p:cNvSpPr txBox="1">
            <a:spLocks/>
          </p:cNvSpPr>
          <p:nvPr/>
        </p:nvSpPr>
        <p:spPr>
          <a:xfrm>
            <a:off x="9997880" y="3893921"/>
            <a:ext cx="754912" cy="2309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" b="1" dirty="0"/>
              <a:t>RX1_P/N</a:t>
            </a:r>
          </a:p>
        </p:txBody>
      </p:sp>
    </p:spTree>
    <p:extLst>
      <p:ext uri="{BB962C8B-B14F-4D97-AF65-F5344CB8AC3E}">
        <p14:creationId xmlns:p14="http://schemas.microsoft.com/office/powerpoint/2010/main" val="3012497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169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TX0_P/N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TX0_P/N</dc:title>
  <dc:creator>Kuppan, SathishKumar (Sathish Kumar)</dc:creator>
  <cp:lastModifiedBy>Kuppan, SathishKumar (Sathish Kumar)</cp:lastModifiedBy>
  <cp:revision>2</cp:revision>
  <dcterms:created xsi:type="dcterms:W3CDTF">2022-09-07T11:23:25Z</dcterms:created>
  <dcterms:modified xsi:type="dcterms:W3CDTF">2022-09-07T13:02:38Z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2314e-0df4-4b58-84bf-38bed6170a0f_Enabled">
    <vt:lpwstr>true</vt:lpwstr>
  </property>
  <property fmtid="{D5CDD505-2E9C-101B-9397-08002B2CF9AE}" pid="3" name="MSIP_Label_4342314e-0df4-4b58-84bf-38bed6170a0f_SetDate">
    <vt:lpwstr>2022-09-07T13:02:38Z</vt:lpwstr>
  </property>
  <property fmtid="{D5CDD505-2E9C-101B-9397-08002B2CF9AE}" pid="4" name="MSIP_Label_4342314e-0df4-4b58-84bf-38bed6170a0f_Method">
    <vt:lpwstr>Standard</vt:lpwstr>
  </property>
  <property fmtid="{D5CDD505-2E9C-101B-9397-08002B2CF9AE}" pid="5" name="MSIP_Label_4342314e-0df4-4b58-84bf-38bed6170a0f_Name">
    <vt:lpwstr>General</vt:lpwstr>
  </property>
  <property fmtid="{D5CDD505-2E9C-101B-9397-08002B2CF9AE}" pid="6" name="MSIP_Label_4342314e-0df4-4b58-84bf-38bed6170a0f_SiteId">
    <vt:lpwstr>3dd8961f-e488-4e60-8e11-a82d994e183d</vt:lpwstr>
  </property>
  <property fmtid="{D5CDD505-2E9C-101B-9397-08002B2CF9AE}" pid="7" name="MSIP_Label_4342314e-0df4-4b58-84bf-38bed6170a0f_ActionId">
    <vt:lpwstr>795ccb50-673b-4764-a465-4a1e36dd8430</vt:lpwstr>
  </property>
  <property fmtid="{D5CDD505-2E9C-101B-9397-08002B2CF9AE}" pid="8" name="MSIP_Label_4342314e-0df4-4b58-84bf-38bed6170a0f_ContentBits">
    <vt:lpwstr>1</vt:lpwstr>
  </property>
</Properties>
</file>