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>
        <p:scale>
          <a:sx n="70" d="100"/>
          <a:sy n="70" d="100"/>
        </p:scale>
        <p:origin x="370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1F9C7-53D5-4426-97C6-EEDD0D4950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91686C-0431-4356-A1A0-41B1B5F96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FAA2F-6D50-4909-BB67-A38EE29DE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DC661-94AC-400A-81F4-91382FEB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25654-ADD2-407B-BB9E-806BB7096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9903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D7ECA-91A7-4A36-A1D1-C3992433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33DFD-53BE-4444-B41F-9C988AC18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C1473-DEA7-490D-ADB8-DB9234449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DD10D-23C4-47B7-B104-2E864CEF4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7C831-9C6B-4831-83B6-EDA7A7319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4240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E73D3-4D32-4C43-9564-B9F2216C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D657A-A5DA-4545-8DEF-986AAE240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DC3D4-22A2-4804-8C91-9B04250AA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68A6E-93D5-4778-8B53-4C4077247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1AA1-2AF8-40AE-8191-B061FBDD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977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035DA-0351-4682-9A53-D917E747E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58F3B-55F5-4C15-B8BE-46685C232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7695D1-4E7D-45B3-84C0-9B2D092909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C528C-A511-4DD8-9148-8394AFC75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0FDA18-4C85-4714-81EB-EBD534E7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9BEFA-E05E-4E9C-AB43-CBEEBAAD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348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41F4-9141-479F-B18A-0DE8F8EA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851F9-E71E-4684-8EA6-98F36D5127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C85E37-E343-43CE-A5ED-1D56CE06D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51D35-B5D6-4AFF-A839-55156E43A6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A78CF3-AFF7-453F-81B0-3498EEB036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BF0393-63A8-42F5-A4A3-5C2AC8388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25A71A-3C57-47A5-9F30-E263B1D93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228E9-FB2A-4683-9681-16880BA5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204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31FB-21F2-4FA2-ADD7-A3FE1037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268EAB-BF0E-4AE8-AF73-3D99C952F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E646A-2CAE-45F3-8587-612270DC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FA69D6-0DBD-4A06-905A-C95E78EB1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043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212BCB-94BF-4935-8DD8-1FDFAC272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2D2165-2BD1-40AB-807F-A28EFE229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AFDBE-49B7-406E-B1AF-033BBE915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6775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83137-28FD-4232-9804-078F239E9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C807F-CDFC-4FBA-80C9-D08D9816A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8CCBD-32A2-4894-BBE0-EE9D8F3DC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7C171B-75F5-44DD-B96D-16A46F41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C27BB-AA51-4E39-B450-EF6751BA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91535-68BC-4081-93EF-3612CC03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04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7BB1A-05BF-4F9C-AB52-987F95C4B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1083D4-75FE-4D6F-BD92-67F14D2D7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73184-C614-46A9-B79D-EA73022F1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534222-AC73-49CB-A423-9A3B1D834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F5CC7-2E31-44D2-A4D2-2B46B31B3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31DE7-BA71-4637-A340-FCCAA8CD4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352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2826-2F3C-4957-B6AF-BFB6F384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59256-19F4-4053-B19A-86D77B7682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16712-5E6D-4BE1-A8EF-E0FE4522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4B74D-854E-40A7-AF57-9ACAA36DD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77F3E-D5D5-4AB0-91AA-AA90F46E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167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473FEC-8D62-48AE-AD00-8EB43A7CC5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F47026-9C3C-40B8-BBD0-3945B16E8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854F9-5592-4C33-B8F5-889A67AE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D76C20-6078-4AA8-ABC4-79ED17CE3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95139-385C-4C50-A18B-2DED6DC9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8180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3C0C3A-7718-4FD1-9030-20A055AAF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211C1-0B95-4C45-A30B-89A071A36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E4E89-C4D0-432E-ADAB-EFF81FC08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5FEC1-5390-4B0A-8E24-0C53929C5579}" type="datetimeFigureOut">
              <a:rPr lang="en-IN" smtClean="0"/>
              <a:t>09-09-2020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0BDFA-F361-48FD-91E0-8393427EB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EEB2E-52F3-4005-8D04-A1BF4BBD9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4C5FD5-93B9-44A2-BABA-F86AD50EB5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92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>
            <a:extLst>
              <a:ext uri="{FF2B5EF4-FFF2-40B4-BE49-F238E27FC236}">
                <a16:creationId xmlns:a16="http://schemas.microsoft.com/office/drawing/2014/main" id="{1878BBF5-37F7-45B8-A1F7-14EA6A9DC50C}"/>
              </a:ext>
            </a:extLst>
          </p:cNvPr>
          <p:cNvSpPr txBox="1"/>
          <p:nvPr/>
        </p:nvSpPr>
        <p:spPr>
          <a:xfrm>
            <a:off x="484414" y="4290569"/>
            <a:ext cx="112231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In our design requirement I need to short both CAN and RS485 signals in two lines as given in above block diagram.</a:t>
            </a:r>
          </a:p>
          <a:p>
            <a:pPr marL="342900" indent="-342900">
              <a:buAutoNum type="arabicPeriod"/>
            </a:pPr>
            <a:r>
              <a:rPr lang="en-IN" dirty="0"/>
              <a:t>In this I will connecting CAN_H &amp; RS485_D+ in one line and CAN_L &amp; RS495_D- in another line to the external connector.</a:t>
            </a:r>
          </a:p>
          <a:p>
            <a:pPr marL="342900" indent="-342900">
              <a:buAutoNum type="arabicPeriod"/>
            </a:pPr>
            <a:r>
              <a:rPr lang="en-IN" dirty="0"/>
              <a:t>In this case only one interface we will be using at a time, that is either CAN or RS485, but both the transceivers will be mounted by default.</a:t>
            </a:r>
          </a:p>
          <a:p>
            <a:pPr marL="342900" indent="-342900">
              <a:buAutoNum type="arabicPeriod"/>
            </a:pPr>
            <a:r>
              <a:rPr lang="en-IN" dirty="0"/>
              <a:t>Can I connect CAN and RS485 signals directly or I should use a switch between these signals?</a:t>
            </a:r>
          </a:p>
          <a:p>
            <a:pPr marL="342900" indent="-342900">
              <a:buAutoNum type="arabicPeriod"/>
            </a:pPr>
            <a:r>
              <a:rPr lang="en-IN" dirty="0"/>
              <a:t>Also please suggest us CAN, RS485 transceivers IC with </a:t>
            </a:r>
            <a:r>
              <a:rPr lang="en-US" dirty="0"/>
              <a:t>enable or control which can make the signal output to tristate/high impedance stage if disabled.</a:t>
            </a:r>
            <a:endParaRPr lang="en-IN" dirty="0"/>
          </a:p>
          <a:p>
            <a:pPr marL="342900" indent="-342900">
              <a:buAutoNum type="arabicPeriod"/>
            </a:pPr>
            <a:endParaRPr lang="en-IN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B2FBC9-DE4F-48B9-8CBD-BE99B9DCE1C3}"/>
              </a:ext>
            </a:extLst>
          </p:cNvPr>
          <p:cNvGrpSpPr/>
          <p:nvPr/>
        </p:nvGrpSpPr>
        <p:grpSpPr>
          <a:xfrm>
            <a:off x="625927" y="204925"/>
            <a:ext cx="10929259" cy="3855447"/>
            <a:chOff x="925286" y="411753"/>
            <a:chExt cx="10929259" cy="385544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AE06261-C9A1-4847-8170-AE10694DE5CD}"/>
                </a:ext>
              </a:extLst>
            </p:cNvPr>
            <p:cNvSpPr/>
            <p:nvPr/>
          </p:nvSpPr>
          <p:spPr>
            <a:xfrm>
              <a:off x="925286" y="587830"/>
              <a:ext cx="1567543" cy="367937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Micro Processor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3.3V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F1CD40-DE6D-4BC5-83A4-81B35EF37C3D}"/>
                </a:ext>
              </a:extLst>
            </p:cNvPr>
            <p:cNvSpPr/>
            <p:nvPr/>
          </p:nvSpPr>
          <p:spPr>
            <a:xfrm>
              <a:off x="4430486" y="664030"/>
              <a:ext cx="1426027" cy="127362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CAN transceiver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B4330E2-895E-49BA-8E96-5C68E7DA63C5}"/>
                </a:ext>
              </a:extLst>
            </p:cNvPr>
            <p:cNvSpPr/>
            <p:nvPr/>
          </p:nvSpPr>
          <p:spPr>
            <a:xfrm>
              <a:off x="4430486" y="2857500"/>
              <a:ext cx="1426027" cy="127362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RS485 transceiver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BC3F683-52C3-43C6-9A3E-0C0F3548942D}"/>
                </a:ext>
              </a:extLst>
            </p:cNvPr>
            <p:cNvCxnSpPr>
              <a:cxnSpLocks/>
            </p:cNvCxnSpPr>
            <p:nvPr/>
          </p:nvCxnSpPr>
          <p:spPr>
            <a:xfrm>
              <a:off x="2492829" y="1153886"/>
              <a:ext cx="19376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690CCF8-A32F-4FB4-817F-BDC198DB70EB}"/>
                </a:ext>
              </a:extLst>
            </p:cNvPr>
            <p:cNvCxnSpPr>
              <a:cxnSpLocks/>
            </p:cNvCxnSpPr>
            <p:nvPr/>
          </p:nvCxnSpPr>
          <p:spPr>
            <a:xfrm>
              <a:off x="2492828" y="3320143"/>
              <a:ext cx="19376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9E577DD-F627-4C11-AFDA-17CA4DE11C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2828" y="3755571"/>
              <a:ext cx="19376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44948B9-CB6C-46EB-B56F-14C9911A42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92827" y="1621971"/>
              <a:ext cx="193765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B67A017-C489-4AEF-9609-947094A50200}"/>
                </a:ext>
              </a:extLst>
            </p:cNvPr>
            <p:cNvSpPr txBox="1"/>
            <p:nvPr/>
          </p:nvSpPr>
          <p:spPr>
            <a:xfrm>
              <a:off x="5987143" y="784554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CAN_H</a:t>
              </a:r>
              <a:endParaRPr lang="en-IN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66EA4BF-B1E9-4FCC-8A2F-A92410F72B72}"/>
                </a:ext>
              </a:extLst>
            </p:cNvPr>
            <p:cNvSpPr txBox="1"/>
            <p:nvPr/>
          </p:nvSpPr>
          <p:spPr>
            <a:xfrm>
              <a:off x="2789462" y="1270535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CAN_RX (3.3V)</a:t>
              </a:r>
              <a:endParaRPr lang="en-IN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DEAEA2-A590-4816-BB15-8D1A82B2B3D6}"/>
                </a:ext>
              </a:extLst>
            </p:cNvPr>
            <p:cNvSpPr txBox="1"/>
            <p:nvPr/>
          </p:nvSpPr>
          <p:spPr>
            <a:xfrm>
              <a:off x="2647947" y="2866447"/>
              <a:ext cx="1932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UART_TX (3.3V)</a:t>
              </a:r>
              <a:endParaRPr lang="en-IN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7CF199-173D-46BD-83D2-83F0D88D4FEC}"/>
                </a:ext>
              </a:extLst>
            </p:cNvPr>
            <p:cNvSpPr txBox="1"/>
            <p:nvPr/>
          </p:nvSpPr>
          <p:spPr>
            <a:xfrm>
              <a:off x="2620747" y="3429000"/>
              <a:ext cx="21335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UART_RX (3.3V)</a:t>
              </a:r>
              <a:endParaRPr lang="en-IN" dirty="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D26A4DC-26E6-4852-8F8D-5EF8AABE0370}"/>
                </a:ext>
              </a:extLst>
            </p:cNvPr>
            <p:cNvCxnSpPr>
              <a:cxnSpLocks/>
            </p:cNvCxnSpPr>
            <p:nvPr/>
          </p:nvCxnSpPr>
          <p:spPr>
            <a:xfrm>
              <a:off x="5856513" y="1108016"/>
              <a:ext cx="1306287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B7B9520-07B4-4D07-9E33-A8DEA336EB83}"/>
                </a:ext>
              </a:extLst>
            </p:cNvPr>
            <p:cNvSpPr txBox="1"/>
            <p:nvPr/>
          </p:nvSpPr>
          <p:spPr>
            <a:xfrm>
              <a:off x="2784024" y="784554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CAN_TX (3.3V)</a:t>
              </a:r>
              <a:endParaRPr lang="en-IN" dirty="0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C04904D-781C-4A37-9C8D-88B5B738DF9E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 flipV="1">
              <a:off x="5856513" y="1564662"/>
              <a:ext cx="132261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80BBF6-0F7E-4BB4-B08E-3B3E83801724}"/>
                </a:ext>
              </a:extLst>
            </p:cNvPr>
            <p:cNvSpPr txBox="1"/>
            <p:nvPr/>
          </p:nvSpPr>
          <p:spPr>
            <a:xfrm>
              <a:off x="5998029" y="1208705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CAN_L</a:t>
              </a:r>
              <a:endParaRPr lang="en-IN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6CB111F-FF95-422A-83D9-2E6A21D8AE85}"/>
                </a:ext>
              </a:extLst>
            </p:cNvPr>
            <p:cNvSpPr txBox="1"/>
            <p:nvPr/>
          </p:nvSpPr>
          <p:spPr>
            <a:xfrm>
              <a:off x="5932711" y="2928460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RS485_D+</a:t>
              </a:r>
              <a:endParaRPr lang="en-IN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CF5B4A1-4CF4-42B4-9797-0E88F80349B9}"/>
                </a:ext>
              </a:extLst>
            </p:cNvPr>
            <p:cNvSpPr txBox="1"/>
            <p:nvPr/>
          </p:nvSpPr>
          <p:spPr>
            <a:xfrm>
              <a:off x="5987142" y="3396811"/>
              <a:ext cx="1567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RS485_D-</a:t>
              </a:r>
              <a:endParaRPr lang="en-IN" dirty="0"/>
            </a:p>
          </p:txBody>
        </p:sp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BF3C6DEB-A419-405F-A11C-92AAF94DB7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6513" y="1122585"/>
              <a:ext cx="2487384" cy="2130337"/>
            </a:xfrm>
            <a:prstGeom prst="bentConnector3">
              <a:avLst>
                <a:gd name="adj1" fmla="val 99891"/>
              </a:avLst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or: Elbow 48">
              <a:extLst>
                <a:ext uri="{FF2B5EF4-FFF2-40B4-BE49-F238E27FC236}">
                  <a16:creationId xmlns:a16="http://schemas.microsoft.com/office/drawing/2014/main" id="{B3C6C11A-A2B4-41DE-8B08-4DECD5F50B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8289" y="1595834"/>
              <a:ext cx="2764966" cy="2202498"/>
            </a:xfrm>
            <a:prstGeom prst="bentConnector3">
              <a:avLst>
                <a:gd name="adj1" fmla="val 100000"/>
              </a:avLst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BD9D39D7-C563-4796-91DB-330308C5AA45}"/>
                </a:ext>
              </a:extLst>
            </p:cNvPr>
            <p:cNvSpPr/>
            <p:nvPr/>
          </p:nvSpPr>
          <p:spPr>
            <a:xfrm>
              <a:off x="10308771" y="411753"/>
              <a:ext cx="1545774" cy="284116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External connector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9E5ED42-6921-4277-88D6-F0F343497010}"/>
                </a:ext>
              </a:extLst>
            </p:cNvPr>
            <p:cNvSpPr/>
            <p:nvPr/>
          </p:nvSpPr>
          <p:spPr>
            <a:xfrm>
              <a:off x="7162800" y="954083"/>
              <a:ext cx="468086" cy="3071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2CBAB6C-4900-46B0-9A53-59884208AC8C}"/>
                </a:ext>
              </a:extLst>
            </p:cNvPr>
            <p:cNvSpPr/>
            <p:nvPr/>
          </p:nvSpPr>
          <p:spPr>
            <a:xfrm>
              <a:off x="7179127" y="1411105"/>
              <a:ext cx="468086" cy="3071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806437B-CC76-4AC2-8DC1-1D928060DAB0}"/>
                </a:ext>
              </a:extLst>
            </p:cNvPr>
            <p:cNvSpPr/>
            <p:nvPr/>
          </p:nvSpPr>
          <p:spPr>
            <a:xfrm>
              <a:off x="7179127" y="3058527"/>
              <a:ext cx="468086" cy="3071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48F6987-DA37-493B-AAD3-D037A8DAA79A}"/>
                </a:ext>
              </a:extLst>
            </p:cNvPr>
            <p:cNvSpPr/>
            <p:nvPr/>
          </p:nvSpPr>
          <p:spPr>
            <a:xfrm>
              <a:off x="7206340" y="3602014"/>
              <a:ext cx="468086" cy="3071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R</a:t>
              </a:r>
              <a:endParaRPr lang="en-IN" b="1" dirty="0">
                <a:solidFill>
                  <a:schemeClr val="tx1"/>
                </a:solidFill>
              </a:endParaRP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86E1BBDC-BDB2-4BB7-97C7-58687FD82661}"/>
                </a:ext>
              </a:extLst>
            </p:cNvPr>
            <p:cNvCxnSpPr>
              <a:cxnSpLocks/>
              <a:stCxn id="61" idx="3"/>
            </p:cNvCxnSpPr>
            <p:nvPr/>
          </p:nvCxnSpPr>
          <p:spPr>
            <a:xfrm>
              <a:off x="7630886" y="1107640"/>
              <a:ext cx="2677885" cy="1494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3E77893-449D-47C3-9542-ECE38BEDDEFE}"/>
                </a:ext>
              </a:extLst>
            </p:cNvPr>
            <p:cNvSpPr txBox="1"/>
            <p:nvPr/>
          </p:nvSpPr>
          <p:spPr>
            <a:xfrm>
              <a:off x="8371111" y="784554"/>
              <a:ext cx="2073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CAN_H/ RS485_D+</a:t>
              </a:r>
              <a:endParaRPr lang="en-IN" dirty="0"/>
            </a:p>
          </p:txBody>
        </p: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02A04CE-EAAB-4287-ABFA-652EE74549A1}"/>
                </a:ext>
              </a:extLst>
            </p:cNvPr>
            <p:cNvCxnSpPr>
              <a:cxnSpLocks/>
            </p:cNvCxnSpPr>
            <p:nvPr/>
          </p:nvCxnSpPr>
          <p:spPr>
            <a:xfrm>
              <a:off x="7641766" y="1576679"/>
              <a:ext cx="2677885" cy="1494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5930294-BF3D-4C85-84A2-943C2405D079}"/>
                </a:ext>
              </a:extLst>
            </p:cNvPr>
            <p:cNvSpPr txBox="1"/>
            <p:nvPr/>
          </p:nvSpPr>
          <p:spPr>
            <a:xfrm>
              <a:off x="8387438" y="1219571"/>
              <a:ext cx="20737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CAN_L/ RS485_D-</a:t>
              </a:r>
              <a:endParaRPr lang="en-IN" dirty="0"/>
            </a:p>
          </p:txBody>
        </p: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909AC4D-D735-4F94-9C11-13D0CCE4A912}"/>
              </a:ext>
            </a:extLst>
          </p:cNvPr>
          <p:cNvCxnSpPr/>
          <p:nvPr/>
        </p:nvCxnSpPr>
        <p:spPr>
          <a:xfrm>
            <a:off x="4454986" y="204925"/>
            <a:ext cx="0" cy="25227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A924609-E3FA-4F17-B1EA-03E9BDF29A5B}"/>
              </a:ext>
            </a:extLst>
          </p:cNvPr>
          <p:cNvCxnSpPr/>
          <p:nvPr/>
        </p:nvCxnSpPr>
        <p:spPr>
          <a:xfrm>
            <a:off x="5021044" y="231188"/>
            <a:ext cx="0" cy="25227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8F75EE3-1B77-4D99-805A-2EDBB6A2694D}"/>
              </a:ext>
            </a:extLst>
          </p:cNvPr>
          <p:cNvCxnSpPr/>
          <p:nvPr/>
        </p:nvCxnSpPr>
        <p:spPr>
          <a:xfrm>
            <a:off x="4280806" y="204925"/>
            <a:ext cx="3238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A90C758-FCFA-4B0D-BCCC-1045C05F1DA0}"/>
              </a:ext>
            </a:extLst>
          </p:cNvPr>
          <p:cNvCxnSpPr/>
          <p:nvPr/>
        </p:nvCxnSpPr>
        <p:spPr>
          <a:xfrm>
            <a:off x="4844140" y="231188"/>
            <a:ext cx="3238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7B383673-46EE-4A32-8C46-373CE69E73FD}"/>
              </a:ext>
            </a:extLst>
          </p:cNvPr>
          <p:cNvSpPr txBox="1"/>
          <p:nvPr/>
        </p:nvSpPr>
        <p:spPr>
          <a:xfrm>
            <a:off x="3726999" y="1183"/>
            <a:ext cx="623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3.3V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181B0E9-9DBA-4ED8-8E7A-F0EBB895EE35}"/>
              </a:ext>
            </a:extLst>
          </p:cNvPr>
          <p:cNvSpPr txBox="1"/>
          <p:nvPr/>
        </p:nvSpPr>
        <p:spPr>
          <a:xfrm>
            <a:off x="5158452" y="32316"/>
            <a:ext cx="623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5V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64AF7B2-6B91-4C98-8AB4-080BEAD5D510}"/>
              </a:ext>
            </a:extLst>
          </p:cNvPr>
          <p:cNvSpPr txBox="1"/>
          <p:nvPr/>
        </p:nvSpPr>
        <p:spPr>
          <a:xfrm>
            <a:off x="4385563" y="2095094"/>
            <a:ext cx="1051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3.3/ 5V</a:t>
            </a:r>
            <a:endParaRPr lang="en-IN" dirty="0">
              <a:solidFill>
                <a:srgbClr val="FF0000"/>
              </a:solidFill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FA2B7F3-197D-4132-B421-339D981DFCB9}"/>
              </a:ext>
            </a:extLst>
          </p:cNvPr>
          <p:cNvCxnSpPr/>
          <p:nvPr/>
        </p:nvCxnSpPr>
        <p:spPr>
          <a:xfrm>
            <a:off x="4680837" y="2407342"/>
            <a:ext cx="32385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C25B64E-6B78-4249-9503-9C58B1F8C825}"/>
              </a:ext>
            </a:extLst>
          </p:cNvPr>
          <p:cNvCxnSpPr/>
          <p:nvPr/>
        </p:nvCxnSpPr>
        <p:spPr>
          <a:xfrm>
            <a:off x="4844140" y="2407342"/>
            <a:ext cx="0" cy="25227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910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202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jayashree.payani</dc:creator>
  <cp:lastModifiedBy>jayashree.payani</cp:lastModifiedBy>
  <cp:revision>7</cp:revision>
  <dcterms:created xsi:type="dcterms:W3CDTF">2020-09-09T09:44:51Z</dcterms:created>
  <dcterms:modified xsi:type="dcterms:W3CDTF">2020-09-09T11:06:35Z</dcterms:modified>
</cp:coreProperties>
</file>