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1" r:id="rId2"/>
  </p:sldMasterIdLst>
  <p:sldIdLst>
    <p:sldId id="256" r:id="rId3"/>
    <p:sldId id="269" r:id="rId4"/>
    <p:sldId id="257" r:id="rId5"/>
    <p:sldId id="258" r:id="rId6"/>
    <p:sldId id="259" r:id="rId7"/>
    <p:sldId id="260" r:id="rId8"/>
    <p:sldId id="263" r:id="rId9"/>
    <p:sldId id="264" r:id="rId10"/>
    <p:sldId id="265" r:id="rId11"/>
    <p:sldId id="262" r:id="rId12"/>
    <p:sldId id="266" r:id="rId13"/>
    <p:sldId id="267" r:id="rId14"/>
    <p:sldId id="268" r:id="rId15"/>
    <p:sldId id="270" r:id="rId16"/>
    <p:sldId id="261" r:id="rId17"/>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380415" algn="l" rtl="0" fontAlgn="base">
      <a:spcBef>
        <a:spcPct val="0"/>
      </a:spcBef>
      <a:spcAft>
        <a:spcPct val="0"/>
      </a:spcAft>
      <a:defRPr kern="1200">
        <a:solidFill>
          <a:schemeClr val="tx1"/>
        </a:solidFill>
        <a:latin typeface="Arial" charset="0"/>
        <a:ea typeface="+mn-ea"/>
        <a:cs typeface="+mn-cs"/>
      </a:defRPr>
    </a:lvl2pPr>
    <a:lvl3pPr marL="760830" algn="l" rtl="0" fontAlgn="base">
      <a:spcBef>
        <a:spcPct val="0"/>
      </a:spcBef>
      <a:spcAft>
        <a:spcPct val="0"/>
      </a:spcAft>
      <a:defRPr kern="1200">
        <a:solidFill>
          <a:schemeClr val="tx1"/>
        </a:solidFill>
        <a:latin typeface="Arial" charset="0"/>
        <a:ea typeface="+mn-ea"/>
        <a:cs typeface="+mn-cs"/>
      </a:defRPr>
    </a:lvl3pPr>
    <a:lvl4pPr marL="1141243" algn="l" rtl="0" fontAlgn="base">
      <a:spcBef>
        <a:spcPct val="0"/>
      </a:spcBef>
      <a:spcAft>
        <a:spcPct val="0"/>
      </a:spcAft>
      <a:defRPr kern="1200">
        <a:solidFill>
          <a:schemeClr val="tx1"/>
        </a:solidFill>
        <a:latin typeface="Arial" charset="0"/>
        <a:ea typeface="+mn-ea"/>
        <a:cs typeface="+mn-cs"/>
      </a:defRPr>
    </a:lvl4pPr>
    <a:lvl5pPr marL="1521621" algn="l" rtl="0" fontAlgn="base">
      <a:spcBef>
        <a:spcPct val="0"/>
      </a:spcBef>
      <a:spcAft>
        <a:spcPct val="0"/>
      </a:spcAft>
      <a:defRPr kern="1200">
        <a:solidFill>
          <a:schemeClr val="tx1"/>
        </a:solidFill>
        <a:latin typeface="Arial" charset="0"/>
        <a:ea typeface="+mn-ea"/>
        <a:cs typeface="+mn-cs"/>
      </a:defRPr>
    </a:lvl5pPr>
    <a:lvl6pPr marL="1902034" algn="l" defTabSz="760830" rtl="0" eaLnBrk="1" latinLnBrk="0" hangingPunct="1">
      <a:defRPr kern="1200">
        <a:solidFill>
          <a:schemeClr val="tx1"/>
        </a:solidFill>
        <a:latin typeface="Arial" charset="0"/>
        <a:ea typeface="+mn-ea"/>
        <a:cs typeface="+mn-cs"/>
      </a:defRPr>
    </a:lvl6pPr>
    <a:lvl7pPr marL="2282442" algn="l" defTabSz="760830" rtl="0" eaLnBrk="1" latinLnBrk="0" hangingPunct="1">
      <a:defRPr kern="1200">
        <a:solidFill>
          <a:schemeClr val="tx1"/>
        </a:solidFill>
        <a:latin typeface="Arial" charset="0"/>
        <a:ea typeface="+mn-ea"/>
        <a:cs typeface="+mn-cs"/>
      </a:defRPr>
    </a:lvl7pPr>
    <a:lvl8pPr marL="2662840" algn="l" defTabSz="760830" rtl="0" eaLnBrk="1" latinLnBrk="0" hangingPunct="1">
      <a:defRPr kern="1200">
        <a:solidFill>
          <a:schemeClr val="tx1"/>
        </a:solidFill>
        <a:latin typeface="Arial" charset="0"/>
        <a:ea typeface="+mn-ea"/>
        <a:cs typeface="+mn-cs"/>
      </a:defRPr>
    </a:lvl8pPr>
    <a:lvl9pPr marL="3043248" algn="l" defTabSz="76083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68" d="100"/>
          <a:sy n="68" d="100"/>
        </p:scale>
        <p:origin x="58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6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DD158AE-82CC-924D-B2D9-111EE21E38D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074" name="Rectangle 2"/>
          <p:cNvSpPr>
            <a:spLocks noGrp="1" noChangeArrowheads="1"/>
          </p:cNvSpPr>
          <p:nvPr>
            <p:ph type="ctrTitle"/>
          </p:nvPr>
        </p:nvSpPr>
        <p:spPr>
          <a:xfrm>
            <a:off x="457200" y="1943109"/>
            <a:ext cx="11277600" cy="1470025"/>
          </a:xfrm>
        </p:spPr>
        <p:txBody>
          <a:bodyPr/>
          <a:lstStyle>
            <a:lvl1pPr>
              <a:defRPr sz="4400">
                <a:solidFill>
                  <a:schemeClr val="tx2"/>
                </a:solidFill>
              </a:defRPr>
            </a:lvl1pPr>
          </a:lstStyle>
          <a:p>
            <a:r>
              <a:rPr lang="en-US"/>
              <a:t>Click to edit Master title style</a:t>
            </a:r>
            <a:endParaRPr lang="en-US" dirty="0"/>
          </a:p>
        </p:txBody>
      </p:sp>
      <p:sp>
        <p:nvSpPr>
          <p:cNvPr id="3075" name="Rectangle 3"/>
          <p:cNvSpPr>
            <a:spLocks noGrp="1" noChangeArrowheads="1"/>
          </p:cNvSpPr>
          <p:nvPr>
            <p:ph type="subTitle" idx="1"/>
          </p:nvPr>
        </p:nvSpPr>
        <p:spPr>
          <a:xfrm>
            <a:off x="457200" y="3698878"/>
            <a:ext cx="11277600" cy="1485900"/>
          </a:xfrm>
          <a:ln/>
        </p:spPr>
        <p:txBody>
          <a:bodyPr/>
          <a:lstStyle>
            <a:lvl1pPr marL="0" indent="0">
              <a:buFontTx/>
              <a:buNone/>
              <a:defRPr b="1"/>
            </a:lvl1pPr>
          </a:lstStyle>
          <a:p>
            <a:r>
              <a:rPr lang="en-US"/>
              <a:t>Click to edit Master subtitle style</a:t>
            </a:r>
          </a:p>
        </p:txBody>
      </p:sp>
      <p:sp>
        <p:nvSpPr>
          <p:cNvPr id="7" name="Rectangle 24"/>
          <p:cNvSpPr>
            <a:spLocks noGrp="1" noChangeArrowheads="1"/>
          </p:cNvSpPr>
          <p:nvPr>
            <p:ph type="sldNum" sz="quarter" idx="10"/>
          </p:nvPr>
        </p:nvSpPr>
        <p:spPr>
          <a:xfrm>
            <a:off x="8856133" y="6038849"/>
            <a:ext cx="2844800" cy="206376"/>
          </a:xfrm>
        </p:spPr>
        <p:txBody>
          <a:bodyPr/>
          <a:lstStyle>
            <a:lvl1pPr>
              <a:defRPr/>
            </a:lvl1pPr>
          </a:lstStyle>
          <a:p>
            <a:fld id="{52F2BEF2-54A8-4126-AD6E-2C96E8929930}" type="slidenum">
              <a:rPr lang="en-US" smtClean="0"/>
              <a:t>‹#›</a:t>
            </a:fld>
            <a:endParaRPr lang="en-US"/>
          </a:p>
        </p:txBody>
      </p:sp>
      <p:grpSp>
        <p:nvGrpSpPr>
          <p:cNvPr id="20" name="Group 19"/>
          <p:cNvGrpSpPr/>
          <p:nvPr/>
        </p:nvGrpSpPr>
        <p:grpSpPr>
          <a:xfrm>
            <a:off x="-8351" y="6275917"/>
            <a:ext cx="11768667" cy="518160"/>
            <a:chOff x="0" y="6321425"/>
            <a:chExt cx="10591800" cy="466344"/>
          </a:xfrm>
        </p:grpSpPr>
        <p:sp>
          <p:nvSpPr>
            <p:cNvPr id="21" name="Rectangle 20"/>
            <p:cNvSpPr/>
            <p:nvPr/>
          </p:nvSpPr>
          <p:spPr>
            <a:xfrm>
              <a:off x="0" y="6321425"/>
              <a:ext cx="10591800"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pic>
          <p:nvPicPr>
            <p:cNvPr id="22" name="Picture 27" descr="ti_logo_powerpoint_1_line.png"/>
            <p:cNvPicPr>
              <a:picLocks noChangeAspect="1"/>
            </p:cNvPicPr>
            <p:nvPr/>
          </p:nvPicPr>
          <p:blipFill>
            <a:blip r:embed="rId3" cstate="print"/>
            <a:srcRect/>
            <a:stretch>
              <a:fillRect/>
            </a:stretch>
          </p:blipFill>
          <p:spPr bwMode="auto">
            <a:xfrm>
              <a:off x="8593138" y="6440488"/>
              <a:ext cx="1874837" cy="231775"/>
            </a:xfrm>
            <a:prstGeom prst="rect">
              <a:avLst/>
            </a:prstGeom>
            <a:noFill/>
            <a:ln w="9525">
              <a:noFill/>
              <a:miter lim="800000"/>
              <a:headEnd/>
              <a:tailEnd/>
            </a:ln>
          </p:spPr>
        </p:pic>
      </p:grpSp>
      <p:sp>
        <p:nvSpPr>
          <p:cNvPr id="11" name="Text Box 31"/>
          <p:cNvSpPr txBox="1">
            <a:spLocks noChangeArrowheads="1"/>
          </p:cNvSpPr>
          <p:nvPr/>
        </p:nvSpPr>
        <p:spPr bwMode="auto">
          <a:xfrm>
            <a:off x="445351" y="6014911"/>
            <a:ext cx="2815167" cy="246125"/>
          </a:xfrm>
          <a:prstGeom prst="rect">
            <a:avLst/>
          </a:prstGeom>
          <a:noFill/>
          <a:ln w="9525">
            <a:noFill/>
            <a:miter lim="800000"/>
            <a:headEnd/>
            <a:tailEnd/>
          </a:ln>
          <a:effectLst/>
        </p:spPr>
        <p:txBody>
          <a:bodyPr lIns="101572" tIns="50784" rIns="101572" bIns="50784">
            <a:spAutoFit/>
          </a:bodyPr>
          <a:lstStyle/>
          <a:p>
            <a:pPr marL="0" marR="0" indent="0" algn="l" defTabSz="1015695" rtl="0" eaLnBrk="1" fontAlgn="base" latinLnBrk="0" hangingPunct="1">
              <a:lnSpc>
                <a:spcPct val="100000"/>
              </a:lnSpc>
              <a:spcBef>
                <a:spcPct val="50000"/>
              </a:spcBef>
              <a:spcAft>
                <a:spcPct val="0"/>
              </a:spcAft>
              <a:buClrTx/>
              <a:buSzTx/>
              <a:buFontTx/>
              <a:buNone/>
              <a:tabLst/>
              <a:defRPr/>
            </a:pPr>
            <a:r>
              <a:rPr lang="en-US" sz="933" dirty="0"/>
              <a:t>TI Information – Selective Disclosure</a:t>
            </a: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549" y="3537715"/>
            <a:ext cx="12192000" cy="2738203"/>
          </a:xfrm>
          <a:prstGeom prst="rect">
            <a:avLst/>
          </a:prstGeom>
        </p:spPr>
      </p:pic>
    </p:spTree>
    <p:extLst>
      <p:ext uri="{BB962C8B-B14F-4D97-AF65-F5344CB8AC3E}">
        <p14:creationId xmlns:p14="http://schemas.microsoft.com/office/powerpoint/2010/main" val="22169330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Rectangle 6"/>
          <p:cNvSpPr>
            <a:spLocks noGrp="1" noChangeArrowheads="1"/>
          </p:cNvSpPr>
          <p:nvPr>
            <p:ph type="sldNum" sz="quarter" idx="10"/>
          </p:nvPr>
        </p:nvSpPr>
        <p:spPr>
          <a:ln/>
        </p:spPr>
        <p:txBody>
          <a:bodyPr/>
          <a:lstStyle>
            <a:lvl1pPr>
              <a:defRPr/>
            </a:lvl1pPr>
          </a:lstStyle>
          <a:p>
            <a:fld id="{52F2BEF2-54A8-4126-AD6E-2C96E8929930}" type="slidenum">
              <a:rPr lang="en-US" smtClean="0"/>
              <a:t>‹#›</a:t>
            </a:fld>
            <a:endParaRPr lang="en-US"/>
          </a:p>
        </p:txBody>
      </p:sp>
    </p:spTree>
    <p:extLst>
      <p:ext uri="{BB962C8B-B14F-4D97-AF65-F5344CB8AC3E}">
        <p14:creationId xmlns:p14="http://schemas.microsoft.com/office/powerpoint/2010/main" val="9090192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fld id="{52F2BEF2-54A8-4126-AD6E-2C96E8929930}" type="slidenum">
              <a:rPr lang="en-US" smtClean="0"/>
              <a:t>‹#›</a:t>
            </a:fld>
            <a:endParaRPr lang="en-US"/>
          </a:p>
        </p:txBody>
      </p:sp>
    </p:spTree>
    <p:extLst>
      <p:ext uri="{BB962C8B-B14F-4D97-AF65-F5344CB8AC3E}">
        <p14:creationId xmlns:p14="http://schemas.microsoft.com/office/powerpoint/2010/main" val="29342065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1"/>
            <a:ext cx="4011084" cy="1162051"/>
          </a:xfrm>
        </p:spPr>
        <p:txBody>
          <a:bodyPr anchor="b"/>
          <a:lstStyle>
            <a:lvl1pPr algn="l">
              <a:defRPr sz="3600" b="1">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766733" y="273052"/>
            <a:ext cx="6815667" cy="5853113"/>
          </a:xfrm>
          <a:noFill/>
          <a:ln w="9525" algn="ctr">
            <a:noFill/>
            <a:miter lim="800000"/>
            <a:headEnd/>
            <a:tailEnd/>
          </a:ln>
        </p:spPr>
        <p:txBody>
          <a:bodyPr vert="horz" wrap="square" lIns="76083" tIns="38035" rIns="76083" bIns="38035" numCol="1" anchor="t" anchorCtr="0" compatLnSpc="1">
            <a:prstTxWarp prst="textNoShape">
              <a:avLst/>
            </a:prstTxWarp>
          </a:bodyPr>
          <a:lstStyle>
            <a:lvl1pPr algn="l" rtl="0" eaLnBrk="0" fontAlgn="base" hangingPunct="0">
              <a:spcAft>
                <a:spcPct val="0"/>
              </a:spcAft>
              <a:defRPr lang="en-US" sz="2267" smtClean="0">
                <a:solidFill>
                  <a:schemeClr val="tx1"/>
                </a:solidFill>
                <a:latin typeface="+mn-lt"/>
                <a:ea typeface="+mn-ea"/>
                <a:cs typeface="+mn-cs"/>
              </a:defRPr>
            </a:lvl1pPr>
            <a:lvl2pPr algn="l" rtl="0" eaLnBrk="0" fontAlgn="base" hangingPunct="0">
              <a:spcAft>
                <a:spcPct val="0"/>
              </a:spcAft>
              <a:defRPr lang="en-US" sz="2000" smtClean="0">
                <a:solidFill>
                  <a:schemeClr val="tx1"/>
                </a:solidFill>
                <a:latin typeface="+mn-lt"/>
                <a:ea typeface="+mn-ea"/>
                <a:cs typeface="+mn-cs"/>
              </a:defRPr>
            </a:lvl2pPr>
            <a:lvl3pPr algn="l" rtl="0" eaLnBrk="0" fontAlgn="base" hangingPunct="0">
              <a:spcAft>
                <a:spcPct val="0"/>
              </a:spcAft>
              <a:defRPr lang="en-US" sz="2000" smtClean="0">
                <a:solidFill>
                  <a:schemeClr val="tx1"/>
                </a:solidFill>
                <a:latin typeface="+mn-lt"/>
                <a:ea typeface="+mn-ea"/>
                <a:cs typeface="+mn-cs"/>
              </a:defRPr>
            </a:lvl3pPr>
            <a:lvl4pPr algn="l" rtl="0" eaLnBrk="0" fontAlgn="base" hangingPunct="0">
              <a:spcAft>
                <a:spcPct val="0"/>
              </a:spcAft>
              <a:defRPr lang="en-US" sz="2000" smtClean="0">
                <a:solidFill>
                  <a:schemeClr val="tx1"/>
                </a:solidFill>
                <a:latin typeface="+mn-lt"/>
                <a:ea typeface="+mn-ea"/>
                <a:cs typeface="+mn-cs"/>
              </a:defRPr>
            </a:lvl4pPr>
            <a:lvl5pPr algn="l" rtl="0" eaLnBrk="0" fontAlgn="base" hangingPunct="0">
              <a:spcAft>
                <a:spcPct val="0"/>
              </a:spcAft>
              <a:defRPr lang="en-US" sz="2000">
                <a:solidFill>
                  <a:schemeClr val="tx1"/>
                </a:solidFill>
                <a:latin typeface="+mn-lt"/>
                <a:ea typeface="+mn-ea"/>
                <a:cs typeface="+mn-cs"/>
              </a:defRPr>
            </a:lvl5pPr>
            <a:lvl6pPr>
              <a:defRPr sz="2267"/>
            </a:lvl6pPr>
            <a:lvl7pPr>
              <a:defRPr sz="2267"/>
            </a:lvl7pPr>
            <a:lvl8pPr>
              <a:defRPr sz="2267"/>
            </a:lvl8pPr>
            <a:lvl9pPr>
              <a:defRPr sz="2267"/>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1435100"/>
            <a:ext cx="4011084" cy="4691064"/>
          </a:xfrm>
        </p:spPr>
        <p:txBody>
          <a:bodyPr/>
          <a:lstStyle>
            <a:lvl1pPr marL="0" indent="0">
              <a:buNone/>
              <a:defRPr sz="2267"/>
            </a:lvl1pPr>
            <a:lvl2pPr marL="507207" indent="0">
              <a:buNone/>
              <a:defRPr sz="1333"/>
            </a:lvl2pPr>
            <a:lvl3pPr marL="1014415" indent="0">
              <a:buNone/>
              <a:defRPr sz="1067"/>
            </a:lvl3pPr>
            <a:lvl4pPr marL="1521619" indent="0">
              <a:buNone/>
              <a:defRPr sz="933"/>
            </a:lvl4pPr>
            <a:lvl5pPr marL="2028777" indent="0">
              <a:buNone/>
              <a:defRPr sz="933"/>
            </a:lvl5pPr>
            <a:lvl6pPr marL="2535982" indent="0">
              <a:buNone/>
              <a:defRPr sz="933"/>
            </a:lvl6pPr>
            <a:lvl7pPr marL="3043180" indent="0">
              <a:buNone/>
              <a:defRPr sz="933"/>
            </a:lvl7pPr>
            <a:lvl8pPr marL="3550365" indent="0">
              <a:buNone/>
              <a:defRPr sz="933"/>
            </a:lvl8pPr>
            <a:lvl9pPr marL="4057563" indent="0">
              <a:buNone/>
              <a:defRPr sz="933"/>
            </a:lvl9pPr>
          </a:lstStyle>
          <a:p>
            <a:pPr lvl="0"/>
            <a:r>
              <a:rPr lang="en-US"/>
              <a:t>Edit Master text styles</a:t>
            </a:r>
          </a:p>
        </p:txBody>
      </p:sp>
      <p:sp>
        <p:nvSpPr>
          <p:cNvPr id="5" name="Rectangle 6"/>
          <p:cNvSpPr>
            <a:spLocks noGrp="1" noChangeArrowheads="1"/>
          </p:cNvSpPr>
          <p:nvPr>
            <p:ph type="sldNum" sz="quarter" idx="10"/>
          </p:nvPr>
        </p:nvSpPr>
        <p:spPr>
          <a:ln/>
        </p:spPr>
        <p:txBody>
          <a:bodyPr/>
          <a:lstStyle>
            <a:lvl1pPr>
              <a:defRPr/>
            </a:lvl1pPr>
          </a:lstStyle>
          <a:p>
            <a:fld id="{52F2BEF2-54A8-4126-AD6E-2C96E8929930}" type="slidenum">
              <a:rPr lang="en-US" smtClean="0"/>
              <a:t>‹#›</a:t>
            </a:fld>
            <a:endParaRPr lang="en-US"/>
          </a:p>
        </p:txBody>
      </p:sp>
    </p:spTree>
    <p:extLst>
      <p:ext uri="{BB962C8B-B14F-4D97-AF65-F5344CB8AC3E}">
        <p14:creationId xmlns:p14="http://schemas.microsoft.com/office/powerpoint/2010/main" val="33344924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7"/>
          </a:xfrm>
        </p:spPr>
        <p:txBody>
          <a:bodyPr anchor="b"/>
          <a:lstStyle>
            <a:lvl1pPr algn="l">
              <a:defRPr sz="3067" b="1">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2389717" y="612776"/>
            <a:ext cx="7315200" cy="4114800"/>
          </a:xfrm>
        </p:spPr>
        <p:txBody>
          <a:bodyPr/>
          <a:lstStyle>
            <a:lvl1pPr marL="0" indent="0">
              <a:buNone/>
              <a:defRPr sz="3600"/>
            </a:lvl1pPr>
            <a:lvl2pPr marL="507207" indent="0">
              <a:buNone/>
              <a:defRPr sz="3067"/>
            </a:lvl2pPr>
            <a:lvl3pPr marL="1014415" indent="0">
              <a:buNone/>
              <a:defRPr sz="2667"/>
            </a:lvl3pPr>
            <a:lvl4pPr marL="1521619" indent="0">
              <a:buNone/>
              <a:defRPr sz="2267"/>
            </a:lvl4pPr>
            <a:lvl5pPr marL="2028777" indent="0">
              <a:buNone/>
              <a:defRPr sz="2267"/>
            </a:lvl5pPr>
            <a:lvl6pPr marL="2535982" indent="0">
              <a:buNone/>
              <a:defRPr sz="2267"/>
            </a:lvl6pPr>
            <a:lvl7pPr marL="3043180" indent="0">
              <a:buNone/>
              <a:defRPr sz="2267"/>
            </a:lvl7pPr>
            <a:lvl8pPr marL="3550365" indent="0">
              <a:buNone/>
              <a:defRPr sz="2267"/>
            </a:lvl8pPr>
            <a:lvl9pPr marL="4057563" indent="0">
              <a:buNone/>
              <a:defRPr sz="2267"/>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3"/>
          </a:xfrm>
          <a:noFill/>
          <a:ln w="9525" algn="ctr">
            <a:noFill/>
            <a:miter lim="800000"/>
            <a:headEnd/>
            <a:tailEnd/>
          </a:ln>
        </p:spPr>
        <p:txBody>
          <a:bodyPr vert="horz" wrap="square" lIns="76083" tIns="38035" rIns="76083" bIns="38035" numCol="1" anchor="t" anchorCtr="0" compatLnSpc="1">
            <a:prstTxWarp prst="textNoShape">
              <a:avLst/>
            </a:prstTxWarp>
          </a:bodyPr>
          <a:lstStyle>
            <a:lvl1pPr marL="0" indent="0" algn="l" rtl="0" eaLnBrk="0" fontAlgn="base" hangingPunct="0">
              <a:spcAft>
                <a:spcPct val="0"/>
              </a:spcAft>
              <a:buNone/>
              <a:defRPr lang="en-US" sz="2267" smtClean="0">
                <a:solidFill>
                  <a:schemeClr val="tx1"/>
                </a:solidFill>
                <a:latin typeface="+mn-lt"/>
                <a:ea typeface="+mn-ea"/>
                <a:cs typeface="+mn-cs"/>
              </a:defRPr>
            </a:lvl1pPr>
            <a:lvl2pPr marL="507207" indent="0">
              <a:buNone/>
              <a:defRPr sz="1333"/>
            </a:lvl2pPr>
            <a:lvl3pPr marL="1014415" indent="0">
              <a:buNone/>
              <a:defRPr sz="1067"/>
            </a:lvl3pPr>
            <a:lvl4pPr marL="1521619" indent="0">
              <a:buNone/>
              <a:defRPr sz="933"/>
            </a:lvl4pPr>
            <a:lvl5pPr marL="2028777" indent="0">
              <a:buNone/>
              <a:defRPr sz="933"/>
            </a:lvl5pPr>
            <a:lvl6pPr marL="2535982" indent="0">
              <a:buNone/>
              <a:defRPr sz="933"/>
            </a:lvl6pPr>
            <a:lvl7pPr marL="3043180" indent="0">
              <a:buNone/>
              <a:defRPr sz="933"/>
            </a:lvl7pPr>
            <a:lvl8pPr marL="3550365" indent="0">
              <a:buNone/>
              <a:defRPr sz="933"/>
            </a:lvl8pPr>
            <a:lvl9pPr marL="4057563" indent="0">
              <a:buNone/>
              <a:defRPr sz="933"/>
            </a:lvl9pPr>
          </a:lstStyle>
          <a:p>
            <a:pPr lvl="0"/>
            <a:r>
              <a:rPr lang="en-US"/>
              <a:t>Edit Master text styles</a:t>
            </a:r>
          </a:p>
        </p:txBody>
      </p:sp>
      <p:sp>
        <p:nvSpPr>
          <p:cNvPr id="5" name="Rectangle 6"/>
          <p:cNvSpPr>
            <a:spLocks noGrp="1" noChangeArrowheads="1"/>
          </p:cNvSpPr>
          <p:nvPr>
            <p:ph type="sldNum" sz="quarter" idx="10"/>
          </p:nvPr>
        </p:nvSpPr>
        <p:spPr>
          <a:ln/>
        </p:spPr>
        <p:txBody>
          <a:bodyPr/>
          <a:lstStyle>
            <a:lvl1pPr>
              <a:defRPr/>
            </a:lvl1pPr>
          </a:lstStyle>
          <a:p>
            <a:fld id="{52F2BEF2-54A8-4126-AD6E-2C96E8929930}" type="slidenum">
              <a:rPr lang="en-US" smtClean="0"/>
              <a:t>‹#›</a:t>
            </a:fld>
            <a:endParaRPr lang="en-US"/>
          </a:p>
        </p:txBody>
      </p:sp>
    </p:spTree>
    <p:extLst>
      <p:ext uri="{BB962C8B-B14F-4D97-AF65-F5344CB8AC3E}">
        <p14:creationId xmlns:p14="http://schemas.microsoft.com/office/powerpoint/2010/main" val="14160656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fld id="{52F2BEF2-54A8-4126-AD6E-2C96E8929930}" type="slidenum">
              <a:rPr lang="en-US" smtClean="0"/>
              <a:t>‹#›</a:t>
            </a:fld>
            <a:endParaRPr lang="en-US"/>
          </a:p>
        </p:txBody>
      </p:sp>
    </p:spTree>
    <p:extLst>
      <p:ext uri="{BB962C8B-B14F-4D97-AF65-F5344CB8AC3E}">
        <p14:creationId xmlns:p14="http://schemas.microsoft.com/office/powerpoint/2010/main" val="37546830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79418" y="142876"/>
            <a:ext cx="2855383" cy="5735637"/>
          </a:xfrm>
        </p:spPr>
        <p:txBody>
          <a:bodyPr vert="eaVert"/>
          <a:lstStyle>
            <a:lvl1pPr>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309033" y="142876"/>
            <a:ext cx="8367184" cy="573563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fld id="{52F2BEF2-54A8-4126-AD6E-2C96E8929930}" type="slidenum">
              <a:rPr lang="en-US" smtClean="0"/>
              <a:t>‹#›</a:t>
            </a:fld>
            <a:endParaRPr lang="en-US"/>
          </a:p>
        </p:txBody>
      </p:sp>
    </p:spTree>
    <p:extLst>
      <p:ext uri="{BB962C8B-B14F-4D97-AF65-F5344CB8AC3E}">
        <p14:creationId xmlns:p14="http://schemas.microsoft.com/office/powerpoint/2010/main" val="7920176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p>
            <a:fld id="{52F2BEF2-54A8-4126-AD6E-2C96E8929930}" type="slidenum">
              <a:rPr lang="en-US" smtClean="0"/>
              <a:t>‹#›</a:t>
            </a:fld>
            <a:endParaRPr lang="en-US"/>
          </a:p>
        </p:txBody>
      </p:sp>
    </p:spTree>
    <p:extLst>
      <p:ext uri="{BB962C8B-B14F-4D97-AF65-F5344CB8AC3E}">
        <p14:creationId xmlns:p14="http://schemas.microsoft.com/office/powerpoint/2010/main" val="6795603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1_">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p>
            <a:fld id="{52F2BEF2-54A8-4126-AD6E-2C96E8929930}" type="slidenum">
              <a:rPr lang="en-US" smtClean="0"/>
              <a:t>‹#›</a:t>
            </a:fld>
            <a:endParaRPr lang="en-US"/>
          </a:p>
        </p:txBody>
      </p:sp>
    </p:spTree>
    <p:extLst>
      <p:ext uri="{BB962C8B-B14F-4D97-AF65-F5344CB8AC3E}">
        <p14:creationId xmlns:p14="http://schemas.microsoft.com/office/powerpoint/2010/main" val="14805085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1_1_">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p>
            <a:fld id="{52F2BEF2-54A8-4126-AD6E-2C96E8929930}" type="slidenum">
              <a:rPr lang="en-US" smtClean="0"/>
              <a:t>‹#›</a:t>
            </a:fld>
            <a:endParaRPr lang="en-US"/>
          </a:p>
        </p:txBody>
      </p:sp>
    </p:spTree>
    <p:extLst>
      <p:ext uri="{BB962C8B-B14F-4D97-AF65-F5344CB8AC3E}">
        <p14:creationId xmlns:p14="http://schemas.microsoft.com/office/powerpoint/2010/main" val="34133461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2_1_">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p>
            <a:fld id="{52F2BEF2-54A8-4126-AD6E-2C96E8929930}" type="slidenum">
              <a:rPr lang="en-US" smtClean="0"/>
              <a:t>‹#›</a:t>
            </a:fld>
            <a:endParaRPr lang="en-US"/>
          </a:p>
        </p:txBody>
      </p:sp>
    </p:spTree>
    <p:extLst>
      <p:ext uri="{BB962C8B-B14F-4D97-AF65-F5344CB8AC3E}">
        <p14:creationId xmlns:p14="http://schemas.microsoft.com/office/powerpoint/2010/main" val="3305948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57200" y="1943152"/>
            <a:ext cx="11277600" cy="1470025"/>
          </a:xfrm>
        </p:spPr>
        <p:txBody>
          <a:bodyPr/>
          <a:lstStyle>
            <a:lvl1pPr>
              <a:defRPr sz="4400">
                <a:solidFill>
                  <a:schemeClr val="tx2"/>
                </a:solidFill>
              </a:defRPr>
            </a:lvl1pPr>
          </a:lstStyle>
          <a:p>
            <a:r>
              <a:rPr lang="en-US"/>
              <a:t>Click to edit Master title style</a:t>
            </a:r>
            <a:endParaRPr lang="en-US" dirty="0"/>
          </a:p>
        </p:txBody>
      </p:sp>
      <p:sp>
        <p:nvSpPr>
          <p:cNvPr id="3075" name="Rectangle 3"/>
          <p:cNvSpPr>
            <a:spLocks noGrp="1" noChangeArrowheads="1"/>
          </p:cNvSpPr>
          <p:nvPr>
            <p:ph type="subTitle" idx="1"/>
          </p:nvPr>
        </p:nvSpPr>
        <p:spPr>
          <a:xfrm>
            <a:off x="457200" y="3698878"/>
            <a:ext cx="11277600" cy="1485900"/>
          </a:xfrm>
          <a:ln/>
        </p:spPr>
        <p:txBody>
          <a:bodyPr/>
          <a:lstStyle>
            <a:lvl1pPr marL="0" indent="0">
              <a:buFontTx/>
              <a:buNone/>
              <a:defRPr b="1"/>
            </a:lvl1pPr>
          </a:lstStyle>
          <a:p>
            <a:r>
              <a:rPr lang="en-US"/>
              <a:t>Click to edit Master subtitle style</a:t>
            </a:r>
          </a:p>
        </p:txBody>
      </p:sp>
      <p:sp>
        <p:nvSpPr>
          <p:cNvPr id="7" name="Rectangle 24"/>
          <p:cNvSpPr>
            <a:spLocks noGrp="1" noChangeArrowheads="1"/>
          </p:cNvSpPr>
          <p:nvPr>
            <p:ph type="sldNum" sz="quarter" idx="10"/>
          </p:nvPr>
        </p:nvSpPr>
        <p:spPr>
          <a:xfrm>
            <a:off x="8856133" y="6038849"/>
            <a:ext cx="2844800" cy="206376"/>
          </a:xfrm>
        </p:spPr>
        <p:txBody>
          <a:bodyPr/>
          <a:lstStyle>
            <a:lvl1pPr>
              <a:defRPr/>
            </a:lvl1pPr>
          </a:lstStyle>
          <a:p>
            <a:fld id="{52F2BEF2-54A8-4126-AD6E-2C96E8929930}" type="slidenum">
              <a:rPr lang="en-US" smtClean="0"/>
              <a:t>‹#›</a:t>
            </a:fld>
            <a:endParaRPr lang="en-US"/>
          </a:p>
        </p:txBody>
      </p:sp>
    </p:spTree>
    <p:extLst>
      <p:ext uri="{BB962C8B-B14F-4D97-AF65-F5344CB8AC3E}">
        <p14:creationId xmlns:p14="http://schemas.microsoft.com/office/powerpoint/2010/main" val="34739902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86784" y="15885"/>
            <a:ext cx="11277600" cy="581025"/>
          </a:xfrm>
        </p:spPr>
        <p:txBody>
          <a:bodyPr/>
          <a:lstStyle/>
          <a:p>
            <a:r>
              <a:rPr lang="en-US"/>
              <a:t>Click to edit Master title style</a:t>
            </a:r>
          </a:p>
        </p:txBody>
      </p:sp>
      <p:sp>
        <p:nvSpPr>
          <p:cNvPr id="3" name="Content Placeholder 2"/>
          <p:cNvSpPr>
            <a:spLocks noGrp="1"/>
          </p:cNvSpPr>
          <p:nvPr>
            <p:ph sz="quarter" idx="1"/>
          </p:nvPr>
        </p:nvSpPr>
        <p:spPr>
          <a:xfrm>
            <a:off x="444504" y="1185864"/>
            <a:ext cx="5543551" cy="2270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1251" y="1185864"/>
            <a:ext cx="5543549" cy="2270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44504" y="3608390"/>
            <a:ext cx="5543551" cy="2270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1251" y="3608390"/>
            <a:ext cx="5543549" cy="2270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Box 8"/>
          <p:cNvSpPr txBox="1"/>
          <p:nvPr/>
        </p:nvSpPr>
        <p:spPr>
          <a:xfrm>
            <a:off x="9845040" y="5994429"/>
            <a:ext cx="1808480" cy="235770"/>
          </a:xfrm>
          <a:prstGeom prst="rect">
            <a:avLst/>
          </a:prstGeom>
          <a:noFill/>
        </p:spPr>
        <p:txBody>
          <a:bodyPr wrap="square" rtlCol="0">
            <a:spAutoFit/>
          </a:bodyPr>
          <a:lstStyle/>
          <a:p>
            <a:pPr algn="r" fontAlgn="base">
              <a:spcBef>
                <a:spcPct val="0"/>
              </a:spcBef>
              <a:spcAft>
                <a:spcPct val="0"/>
              </a:spcAft>
            </a:pPr>
            <a:fld id="{BDFF6C13-53C7-4FC0-91CA-ECB7403F99C5}" type="slidenum">
              <a:rPr lang="en-US" sz="932" smtClean="0">
                <a:solidFill>
                  <a:srgbClr val="000000"/>
                </a:solidFill>
              </a:rPr>
              <a:pPr algn="r" fontAlgn="base">
                <a:spcBef>
                  <a:spcPct val="0"/>
                </a:spcBef>
                <a:spcAft>
                  <a:spcPct val="0"/>
                </a:spcAft>
              </a:pPr>
              <a:t>‹#›</a:t>
            </a:fld>
            <a:endParaRPr lang="en-US" sz="932" dirty="0">
              <a:solidFill>
                <a:srgbClr val="000000"/>
              </a:solidFill>
            </a:endParaRPr>
          </a:p>
        </p:txBody>
      </p:sp>
    </p:spTree>
    <p:extLst>
      <p:ext uri="{BB962C8B-B14F-4D97-AF65-F5344CB8AC3E}">
        <p14:creationId xmlns:p14="http://schemas.microsoft.com/office/powerpoint/2010/main" val="5912116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9AC919B-4D01-4240-BDFD-860B66B017A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074" name="Rectangle 2"/>
          <p:cNvSpPr>
            <a:spLocks noGrp="1" noChangeArrowheads="1"/>
          </p:cNvSpPr>
          <p:nvPr>
            <p:ph type="ctrTitle"/>
          </p:nvPr>
        </p:nvSpPr>
        <p:spPr>
          <a:xfrm>
            <a:off x="457200" y="1943109"/>
            <a:ext cx="11277600" cy="1470025"/>
          </a:xfrm>
        </p:spPr>
        <p:txBody>
          <a:bodyPr/>
          <a:lstStyle>
            <a:lvl1pPr>
              <a:defRPr sz="4400">
                <a:solidFill>
                  <a:schemeClr val="tx2"/>
                </a:solidFill>
              </a:defRPr>
            </a:lvl1pPr>
          </a:lstStyle>
          <a:p>
            <a:r>
              <a:rPr lang="en-US"/>
              <a:t>Click to edit Master title style</a:t>
            </a:r>
            <a:endParaRPr lang="en-US" dirty="0"/>
          </a:p>
        </p:txBody>
      </p:sp>
      <p:sp>
        <p:nvSpPr>
          <p:cNvPr id="3075" name="Rectangle 3"/>
          <p:cNvSpPr>
            <a:spLocks noGrp="1" noChangeArrowheads="1"/>
          </p:cNvSpPr>
          <p:nvPr>
            <p:ph type="subTitle" idx="1"/>
          </p:nvPr>
        </p:nvSpPr>
        <p:spPr>
          <a:xfrm>
            <a:off x="457200" y="3698878"/>
            <a:ext cx="11277600" cy="1485900"/>
          </a:xfrm>
          <a:ln/>
        </p:spPr>
        <p:txBody>
          <a:bodyPr/>
          <a:lstStyle>
            <a:lvl1pPr marL="0" indent="0">
              <a:buFontTx/>
              <a:buNone/>
              <a:defRPr b="1"/>
            </a:lvl1pPr>
          </a:lstStyle>
          <a:p>
            <a:r>
              <a:rPr lang="en-US"/>
              <a:t>Click to edit Master subtitle style</a:t>
            </a:r>
          </a:p>
        </p:txBody>
      </p:sp>
      <p:sp>
        <p:nvSpPr>
          <p:cNvPr id="7" name="Rectangle 24"/>
          <p:cNvSpPr>
            <a:spLocks noGrp="1" noChangeArrowheads="1"/>
          </p:cNvSpPr>
          <p:nvPr>
            <p:ph type="sldNum" sz="quarter" idx="10"/>
          </p:nvPr>
        </p:nvSpPr>
        <p:spPr>
          <a:xfrm>
            <a:off x="8856133" y="6038849"/>
            <a:ext cx="2844800" cy="206376"/>
          </a:xfrm>
        </p:spPr>
        <p:txBody>
          <a:bodyPr/>
          <a:lstStyle>
            <a:lvl1pPr>
              <a:defRPr/>
            </a:lvl1pPr>
          </a:lstStyle>
          <a:p>
            <a:pPr>
              <a:defRPr/>
            </a:pPr>
            <a:fld id="{3C7E7816-A48B-4805-9A47-CE865F4F101F}" type="slidenum">
              <a:rPr lang="en-US">
                <a:solidFill>
                  <a:srgbClr val="000000"/>
                </a:solidFill>
              </a:rPr>
              <a:pPr>
                <a:defRPr/>
              </a:pPr>
              <a:t>‹#›</a:t>
            </a:fld>
            <a:endParaRPr lang="en-US">
              <a:solidFill>
                <a:srgbClr val="000000"/>
              </a:solidFill>
            </a:endParaRPr>
          </a:p>
        </p:txBody>
      </p:sp>
      <p:grpSp>
        <p:nvGrpSpPr>
          <p:cNvPr id="20" name="Group 19"/>
          <p:cNvGrpSpPr/>
          <p:nvPr/>
        </p:nvGrpSpPr>
        <p:grpSpPr>
          <a:xfrm>
            <a:off x="-8351" y="6275917"/>
            <a:ext cx="11768667" cy="518160"/>
            <a:chOff x="0" y="6321425"/>
            <a:chExt cx="10591800" cy="466344"/>
          </a:xfrm>
        </p:grpSpPr>
        <p:sp>
          <p:nvSpPr>
            <p:cNvPr id="21" name="Rectangle 20"/>
            <p:cNvSpPr/>
            <p:nvPr/>
          </p:nvSpPr>
          <p:spPr>
            <a:xfrm>
              <a:off x="0" y="6321425"/>
              <a:ext cx="10591800"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22" name="Picture 27" descr="ti_logo_powerpoint_1_line.png"/>
            <p:cNvPicPr>
              <a:picLocks noChangeAspect="1"/>
            </p:cNvPicPr>
            <p:nvPr/>
          </p:nvPicPr>
          <p:blipFill>
            <a:blip r:embed="rId3" cstate="print"/>
            <a:srcRect/>
            <a:stretch>
              <a:fillRect/>
            </a:stretch>
          </p:blipFill>
          <p:spPr bwMode="auto">
            <a:xfrm>
              <a:off x="8593138" y="6440488"/>
              <a:ext cx="1874837" cy="231775"/>
            </a:xfrm>
            <a:prstGeom prst="rect">
              <a:avLst/>
            </a:prstGeom>
            <a:noFill/>
            <a:ln w="9525">
              <a:noFill/>
              <a:miter lim="800000"/>
              <a:headEnd/>
              <a:tailEnd/>
            </a:ln>
          </p:spPr>
        </p:pic>
      </p:grpSp>
      <p:sp>
        <p:nvSpPr>
          <p:cNvPr id="11" name="Text Box 31"/>
          <p:cNvSpPr txBox="1">
            <a:spLocks noChangeArrowheads="1"/>
          </p:cNvSpPr>
          <p:nvPr/>
        </p:nvSpPr>
        <p:spPr bwMode="auto">
          <a:xfrm>
            <a:off x="445351" y="6014911"/>
            <a:ext cx="2815167" cy="246125"/>
          </a:xfrm>
          <a:prstGeom prst="rect">
            <a:avLst/>
          </a:prstGeom>
          <a:noFill/>
          <a:ln w="9525">
            <a:noFill/>
            <a:miter lim="800000"/>
            <a:headEnd/>
            <a:tailEnd/>
          </a:ln>
          <a:effectLst/>
        </p:spPr>
        <p:txBody>
          <a:bodyPr lIns="101572" tIns="50784" rIns="101572" bIns="50784">
            <a:spAutoFit/>
          </a:bodyPr>
          <a:lstStyle/>
          <a:p>
            <a:pPr marL="0" marR="0" indent="0" algn="l" defTabSz="1015695" rtl="0" eaLnBrk="1" fontAlgn="base" latinLnBrk="0" hangingPunct="1">
              <a:lnSpc>
                <a:spcPct val="100000"/>
              </a:lnSpc>
              <a:spcBef>
                <a:spcPct val="50000"/>
              </a:spcBef>
              <a:spcAft>
                <a:spcPct val="0"/>
              </a:spcAft>
              <a:buClrTx/>
              <a:buSzTx/>
              <a:buFontTx/>
              <a:buNone/>
              <a:tabLst/>
              <a:defRPr/>
            </a:pPr>
            <a:r>
              <a:rPr lang="en-US" sz="933" dirty="0"/>
              <a:t>TI Information – Selective Disclosure</a:t>
            </a: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549" y="3537715"/>
            <a:ext cx="12192000" cy="2738203"/>
          </a:xfrm>
          <a:prstGeom prst="rect">
            <a:avLst/>
          </a:prstGeom>
        </p:spPr>
      </p:pic>
    </p:spTree>
    <p:extLst>
      <p:ext uri="{BB962C8B-B14F-4D97-AF65-F5344CB8AC3E}">
        <p14:creationId xmlns:p14="http://schemas.microsoft.com/office/powerpoint/2010/main" val="40993771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4B32BE7-4C15-BE4D-8467-55A0E5DF3B7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
            <a:ext cx="12192000" cy="6858001"/>
          </a:xfrm>
          <a:prstGeom prst="rect">
            <a:avLst/>
          </a:prstGeom>
        </p:spPr>
      </p:pic>
      <p:sp>
        <p:nvSpPr>
          <p:cNvPr id="3" name="Slide Number Placeholder 2"/>
          <p:cNvSpPr>
            <a:spLocks noGrp="1"/>
          </p:cNvSpPr>
          <p:nvPr>
            <p:ph type="sldNum" sz="quarter" idx="10"/>
          </p:nvPr>
        </p:nvSpPr>
        <p:spPr/>
        <p:txBody>
          <a:bodyPr/>
          <a:lstStyle/>
          <a:p>
            <a:pPr>
              <a:defRPr/>
            </a:pPr>
            <a:fld id="{B6C70261-DCF8-4A97-9502-E8EEF2364CDE}" type="slidenum">
              <a:rPr lang="en-US" smtClean="0"/>
              <a:pPr>
                <a:defRPr/>
              </a:pPr>
              <a:t>‹#›</a:t>
            </a:fld>
            <a:endParaRPr lang="en-US"/>
          </a:p>
        </p:txBody>
      </p:sp>
      <p:sp>
        <p:nvSpPr>
          <p:cNvPr id="5" name="Rectangle 2"/>
          <p:cNvSpPr>
            <a:spLocks noGrp="1" noChangeArrowheads="1"/>
          </p:cNvSpPr>
          <p:nvPr>
            <p:ph type="ctrTitle"/>
          </p:nvPr>
        </p:nvSpPr>
        <p:spPr>
          <a:xfrm>
            <a:off x="457200" y="1943109"/>
            <a:ext cx="11277600" cy="1470025"/>
          </a:xfrm>
        </p:spPr>
        <p:txBody>
          <a:bodyPr/>
          <a:lstStyle>
            <a:lvl1pPr>
              <a:defRPr sz="4400">
                <a:solidFill>
                  <a:schemeClr val="tx2"/>
                </a:solidFill>
              </a:defRPr>
            </a:lvl1pPr>
          </a:lstStyle>
          <a:p>
            <a:r>
              <a:rPr lang="en-US"/>
              <a:t>Click to edit Master title style</a:t>
            </a:r>
            <a:endParaRPr lang="en-US" dirty="0"/>
          </a:p>
        </p:txBody>
      </p:sp>
      <p:sp>
        <p:nvSpPr>
          <p:cNvPr id="6" name="Rectangle 3"/>
          <p:cNvSpPr>
            <a:spLocks noGrp="1" noChangeArrowheads="1"/>
          </p:cNvSpPr>
          <p:nvPr>
            <p:ph type="subTitle" idx="1"/>
          </p:nvPr>
        </p:nvSpPr>
        <p:spPr>
          <a:xfrm>
            <a:off x="457200" y="3698878"/>
            <a:ext cx="11277600" cy="1485900"/>
          </a:xfrm>
          <a:ln/>
        </p:spPr>
        <p:txBody>
          <a:bodyPr/>
          <a:lstStyle>
            <a:lvl1pPr marL="0" indent="0">
              <a:buFontTx/>
              <a:buNone/>
              <a:defRPr b="1"/>
            </a:lvl1pPr>
          </a:lstStyle>
          <a:p>
            <a:r>
              <a:rPr lang="en-US"/>
              <a:t>Click to edit Master subtitle style</a:t>
            </a:r>
          </a:p>
        </p:txBody>
      </p:sp>
      <p:sp>
        <p:nvSpPr>
          <p:cNvPr id="7" name="Rectangle 6"/>
          <p:cNvSpPr/>
          <p:nvPr/>
        </p:nvSpPr>
        <p:spPr>
          <a:xfrm>
            <a:off x="5" y="6324600"/>
            <a:ext cx="11739033"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1572" tIns="50784" rIns="101572" bIns="50784" rtlCol="0" anchor="ctr"/>
          <a:lstStyle/>
          <a:p>
            <a:pPr algn="ctr"/>
            <a:endParaRPr lang="en-US"/>
          </a:p>
        </p:txBody>
      </p:sp>
      <p:sp>
        <p:nvSpPr>
          <p:cNvPr id="8" name="Rectangle 7"/>
          <p:cNvSpPr/>
          <p:nvPr/>
        </p:nvSpPr>
        <p:spPr>
          <a:xfrm>
            <a:off x="55880" y="6324600"/>
            <a:ext cx="1165352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1572" tIns="50784" rIns="101572" bIns="50784" rtlCol="0" anchor="ctr"/>
          <a:lstStyle/>
          <a:p>
            <a:pPr algn="ctr"/>
            <a:endParaRPr lang="en-US"/>
          </a:p>
        </p:txBody>
      </p:sp>
      <p:sp>
        <p:nvSpPr>
          <p:cNvPr id="9" name="Rectangle 6"/>
          <p:cNvSpPr txBox="1">
            <a:spLocks noChangeArrowheads="1"/>
          </p:cNvSpPr>
          <p:nvPr/>
        </p:nvSpPr>
        <p:spPr bwMode="auto">
          <a:xfrm>
            <a:off x="8856133" y="6049963"/>
            <a:ext cx="2844800" cy="206376"/>
          </a:xfrm>
          <a:prstGeom prst="rect">
            <a:avLst/>
          </a:prstGeom>
          <a:noFill/>
          <a:ln w="9525">
            <a:noFill/>
            <a:miter lim="800000"/>
            <a:headEnd/>
            <a:tailEnd/>
          </a:ln>
          <a:effectLst/>
        </p:spPr>
        <p:txBody>
          <a:bodyPr vert="horz" wrap="square" lIns="101572" tIns="50784" rIns="101572" bIns="50784" numCol="1" anchor="t" anchorCtr="0" compatLnSpc="1">
            <a:prstTxWarp prst="textNoShape">
              <a:avLst/>
            </a:prstTxWarp>
          </a:bodyPr>
          <a:lstStyle>
            <a:defPPr>
              <a:defRPr lang="en-US"/>
            </a:defPPr>
            <a:lvl1pPr algn="r" rtl="0" fontAlgn="base">
              <a:spcBef>
                <a:spcPct val="0"/>
              </a:spcBef>
              <a:spcAft>
                <a:spcPct val="0"/>
              </a:spcAft>
              <a:defRPr sz="700" kern="1200">
                <a:solidFill>
                  <a:schemeClr val="tx1"/>
                </a:solidFill>
                <a:latin typeface="Arial" charset="0"/>
                <a:ea typeface="+mn-ea"/>
                <a:cs typeface="+mn-cs"/>
              </a:defRPr>
            </a:lvl1pPr>
            <a:lvl2pPr marL="380895" algn="l" rtl="0" fontAlgn="base">
              <a:spcBef>
                <a:spcPct val="0"/>
              </a:spcBef>
              <a:spcAft>
                <a:spcPct val="0"/>
              </a:spcAft>
              <a:defRPr kern="1200">
                <a:solidFill>
                  <a:schemeClr val="tx1"/>
                </a:solidFill>
                <a:latin typeface="Arial" charset="0"/>
                <a:ea typeface="+mn-ea"/>
                <a:cs typeface="+mn-cs"/>
              </a:defRPr>
            </a:lvl2pPr>
            <a:lvl3pPr marL="761790" algn="l" rtl="0" fontAlgn="base">
              <a:spcBef>
                <a:spcPct val="0"/>
              </a:spcBef>
              <a:spcAft>
                <a:spcPct val="0"/>
              </a:spcAft>
              <a:defRPr kern="1200">
                <a:solidFill>
                  <a:schemeClr val="tx1"/>
                </a:solidFill>
                <a:latin typeface="Arial" charset="0"/>
                <a:ea typeface="+mn-ea"/>
                <a:cs typeface="+mn-cs"/>
              </a:defRPr>
            </a:lvl3pPr>
            <a:lvl4pPr marL="1142683" algn="l" rtl="0" fontAlgn="base">
              <a:spcBef>
                <a:spcPct val="0"/>
              </a:spcBef>
              <a:spcAft>
                <a:spcPct val="0"/>
              </a:spcAft>
              <a:defRPr kern="1200">
                <a:solidFill>
                  <a:schemeClr val="tx1"/>
                </a:solidFill>
                <a:latin typeface="Arial" charset="0"/>
                <a:ea typeface="+mn-ea"/>
                <a:cs typeface="+mn-cs"/>
              </a:defRPr>
            </a:lvl4pPr>
            <a:lvl5pPr marL="1523573" algn="l" rtl="0" fontAlgn="base">
              <a:spcBef>
                <a:spcPct val="0"/>
              </a:spcBef>
              <a:spcAft>
                <a:spcPct val="0"/>
              </a:spcAft>
              <a:defRPr kern="1200">
                <a:solidFill>
                  <a:schemeClr val="tx1"/>
                </a:solidFill>
                <a:latin typeface="Arial" charset="0"/>
                <a:ea typeface="+mn-ea"/>
                <a:cs typeface="+mn-cs"/>
              </a:defRPr>
            </a:lvl5pPr>
            <a:lvl6pPr marL="1904467" algn="l" defTabSz="761790" rtl="0" eaLnBrk="1" latinLnBrk="0" hangingPunct="1">
              <a:defRPr kern="1200">
                <a:solidFill>
                  <a:schemeClr val="tx1"/>
                </a:solidFill>
                <a:latin typeface="Arial" charset="0"/>
                <a:ea typeface="+mn-ea"/>
                <a:cs typeface="+mn-cs"/>
              </a:defRPr>
            </a:lvl6pPr>
            <a:lvl7pPr marL="2285362" algn="l" defTabSz="761790" rtl="0" eaLnBrk="1" latinLnBrk="0" hangingPunct="1">
              <a:defRPr kern="1200">
                <a:solidFill>
                  <a:schemeClr val="tx1"/>
                </a:solidFill>
                <a:latin typeface="Arial" charset="0"/>
                <a:ea typeface="+mn-ea"/>
                <a:cs typeface="+mn-cs"/>
              </a:defRPr>
            </a:lvl7pPr>
            <a:lvl8pPr marL="2666253" algn="l" defTabSz="761790" rtl="0" eaLnBrk="1" latinLnBrk="0" hangingPunct="1">
              <a:defRPr kern="1200">
                <a:solidFill>
                  <a:schemeClr val="tx1"/>
                </a:solidFill>
                <a:latin typeface="Arial" charset="0"/>
                <a:ea typeface="+mn-ea"/>
                <a:cs typeface="+mn-cs"/>
              </a:defRPr>
            </a:lvl8pPr>
            <a:lvl9pPr marL="3047146" algn="l" defTabSz="761790" rtl="0" eaLnBrk="1" latinLnBrk="0" hangingPunct="1">
              <a:defRPr kern="1200">
                <a:solidFill>
                  <a:schemeClr val="tx1"/>
                </a:solidFill>
                <a:latin typeface="Arial" charset="0"/>
                <a:ea typeface="+mn-ea"/>
                <a:cs typeface="+mn-cs"/>
              </a:defRPr>
            </a:lvl9pPr>
          </a:lstStyle>
          <a:p>
            <a:pPr>
              <a:defRPr/>
            </a:pPr>
            <a:fld id="{B6C70261-DCF8-4A97-9502-E8EEF2364CDE}" type="slidenum">
              <a:rPr lang="en-US" sz="933" smtClean="0"/>
              <a:pPr>
                <a:defRPr/>
              </a:pPr>
              <a:t>‹#›</a:t>
            </a:fld>
            <a:endParaRPr lang="en-US" sz="933"/>
          </a:p>
        </p:txBody>
      </p:sp>
      <p:sp>
        <p:nvSpPr>
          <p:cNvPr id="10" name="Text Box 31"/>
          <p:cNvSpPr txBox="1">
            <a:spLocks noChangeArrowheads="1"/>
          </p:cNvSpPr>
          <p:nvPr/>
        </p:nvSpPr>
        <p:spPr bwMode="auto">
          <a:xfrm>
            <a:off x="445351" y="6014911"/>
            <a:ext cx="2815167" cy="246125"/>
          </a:xfrm>
          <a:prstGeom prst="rect">
            <a:avLst/>
          </a:prstGeom>
          <a:noFill/>
          <a:ln w="9525">
            <a:noFill/>
            <a:miter lim="800000"/>
            <a:headEnd/>
            <a:tailEnd/>
          </a:ln>
          <a:effectLst/>
        </p:spPr>
        <p:txBody>
          <a:bodyPr lIns="101572" tIns="50784" rIns="101572" bIns="50784">
            <a:spAutoFit/>
          </a:bodyPr>
          <a:lstStyle/>
          <a:p>
            <a:pPr marL="0" marR="0" indent="0" algn="l" defTabSz="1015695" rtl="0" eaLnBrk="1" fontAlgn="base" latinLnBrk="0" hangingPunct="1">
              <a:lnSpc>
                <a:spcPct val="100000"/>
              </a:lnSpc>
              <a:spcBef>
                <a:spcPct val="50000"/>
              </a:spcBef>
              <a:spcAft>
                <a:spcPct val="0"/>
              </a:spcAft>
              <a:buClrTx/>
              <a:buSzTx/>
              <a:buFontTx/>
              <a:buNone/>
              <a:tabLst/>
              <a:defRPr/>
            </a:pPr>
            <a:r>
              <a:rPr lang="en-US" sz="933" dirty="0"/>
              <a:t>TI Information – Selective Disclosure</a:t>
            </a:r>
          </a:p>
        </p:txBody>
      </p:sp>
      <p:grpSp>
        <p:nvGrpSpPr>
          <p:cNvPr id="11" name="Group 10"/>
          <p:cNvGrpSpPr/>
          <p:nvPr/>
        </p:nvGrpSpPr>
        <p:grpSpPr>
          <a:xfrm>
            <a:off x="0" y="6275917"/>
            <a:ext cx="11768667" cy="518160"/>
            <a:chOff x="0" y="6321425"/>
            <a:chExt cx="10591800" cy="466344"/>
          </a:xfrm>
        </p:grpSpPr>
        <p:sp>
          <p:nvSpPr>
            <p:cNvPr id="12" name="Rectangle 11"/>
            <p:cNvSpPr/>
            <p:nvPr/>
          </p:nvSpPr>
          <p:spPr>
            <a:xfrm>
              <a:off x="0" y="6321425"/>
              <a:ext cx="10591800"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7" descr="ti_logo_powerpoint_1_line.png"/>
            <p:cNvPicPr>
              <a:picLocks noChangeAspect="1"/>
            </p:cNvPicPr>
            <p:nvPr/>
          </p:nvPicPr>
          <p:blipFill>
            <a:blip r:embed="rId3" cstate="print"/>
            <a:srcRect/>
            <a:stretch>
              <a:fillRect/>
            </a:stretch>
          </p:blipFill>
          <p:spPr bwMode="auto">
            <a:xfrm>
              <a:off x="8593138" y="6440488"/>
              <a:ext cx="1874837" cy="231775"/>
            </a:xfrm>
            <a:prstGeom prst="rect">
              <a:avLst/>
            </a:prstGeom>
            <a:noFill/>
            <a:ln w="9525">
              <a:noFill/>
              <a:miter lim="800000"/>
              <a:headEnd/>
              <a:tailEnd/>
            </a:ln>
          </p:spPr>
        </p:pic>
      </p:grpSp>
    </p:spTree>
    <p:extLst>
      <p:ext uri="{BB962C8B-B14F-4D97-AF65-F5344CB8AC3E}">
        <p14:creationId xmlns:p14="http://schemas.microsoft.com/office/powerpoint/2010/main" val="8362475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57200" y="1943109"/>
            <a:ext cx="11277600" cy="1470025"/>
          </a:xfrm>
        </p:spPr>
        <p:txBody>
          <a:bodyPr/>
          <a:lstStyle>
            <a:lvl1pPr>
              <a:defRPr sz="4400">
                <a:solidFill>
                  <a:schemeClr val="tx2"/>
                </a:solidFill>
              </a:defRPr>
            </a:lvl1pPr>
          </a:lstStyle>
          <a:p>
            <a:r>
              <a:rPr lang="en-US"/>
              <a:t>Click to edit Master title style</a:t>
            </a:r>
            <a:endParaRPr lang="en-US" dirty="0"/>
          </a:p>
        </p:txBody>
      </p:sp>
      <p:sp>
        <p:nvSpPr>
          <p:cNvPr id="3075" name="Rectangle 3"/>
          <p:cNvSpPr>
            <a:spLocks noGrp="1" noChangeArrowheads="1"/>
          </p:cNvSpPr>
          <p:nvPr>
            <p:ph type="subTitle" idx="1"/>
          </p:nvPr>
        </p:nvSpPr>
        <p:spPr>
          <a:xfrm>
            <a:off x="457200" y="3698878"/>
            <a:ext cx="11277600" cy="1485900"/>
          </a:xfrm>
          <a:ln/>
        </p:spPr>
        <p:txBody>
          <a:bodyPr/>
          <a:lstStyle>
            <a:lvl1pPr marL="0" indent="0">
              <a:buFontTx/>
              <a:buNone/>
              <a:defRPr b="1"/>
            </a:lvl1pPr>
          </a:lstStyle>
          <a:p>
            <a:r>
              <a:rPr lang="en-US"/>
              <a:t>Click to edit Master subtitle style</a:t>
            </a:r>
          </a:p>
        </p:txBody>
      </p:sp>
      <p:sp>
        <p:nvSpPr>
          <p:cNvPr id="7" name="Rectangle 24"/>
          <p:cNvSpPr>
            <a:spLocks noGrp="1" noChangeArrowheads="1"/>
          </p:cNvSpPr>
          <p:nvPr>
            <p:ph type="sldNum" sz="quarter" idx="10"/>
          </p:nvPr>
        </p:nvSpPr>
        <p:spPr>
          <a:xfrm>
            <a:off x="8856133" y="6038849"/>
            <a:ext cx="2844800" cy="206376"/>
          </a:xfrm>
        </p:spPr>
        <p:txBody>
          <a:bodyPr/>
          <a:lstStyle>
            <a:lvl1pPr>
              <a:defRPr/>
            </a:lvl1pPr>
          </a:lstStyle>
          <a:p>
            <a:pPr>
              <a:defRPr/>
            </a:pPr>
            <a:fld id="{03BA23CF-AA30-4A18-B744-605C3E9DBF07}" type="slidenum">
              <a:rPr lang="en-US"/>
              <a:pPr>
                <a:defRPr/>
              </a:pPr>
              <a:t>‹#›</a:t>
            </a:fld>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49" y="3537715"/>
            <a:ext cx="12192000" cy="2738203"/>
          </a:xfrm>
          <a:prstGeom prst="rect">
            <a:avLst/>
          </a:prstGeom>
        </p:spPr>
      </p:pic>
    </p:spTree>
    <p:extLst>
      <p:ext uri="{BB962C8B-B14F-4D97-AF65-F5344CB8AC3E}">
        <p14:creationId xmlns:p14="http://schemas.microsoft.com/office/powerpoint/2010/main" val="35904889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6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BC35851-DCE0-F247-A73D-CE5DAF7E1A2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074" name="Rectangle 2"/>
          <p:cNvSpPr>
            <a:spLocks noGrp="1" noChangeArrowheads="1"/>
          </p:cNvSpPr>
          <p:nvPr>
            <p:ph type="ctrTitle"/>
          </p:nvPr>
        </p:nvSpPr>
        <p:spPr>
          <a:xfrm>
            <a:off x="457200" y="1943109"/>
            <a:ext cx="11277600" cy="1470025"/>
          </a:xfrm>
        </p:spPr>
        <p:txBody>
          <a:bodyPr/>
          <a:lstStyle>
            <a:lvl1pPr>
              <a:defRPr sz="4400">
                <a:solidFill>
                  <a:schemeClr val="tx2"/>
                </a:solidFill>
              </a:defRPr>
            </a:lvl1pPr>
          </a:lstStyle>
          <a:p>
            <a:r>
              <a:rPr lang="en-US"/>
              <a:t>Click to edit Master title style</a:t>
            </a:r>
            <a:endParaRPr lang="en-US" dirty="0"/>
          </a:p>
        </p:txBody>
      </p:sp>
      <p:sp>
        <p:nvSpPr>
          <p:cNvPr id="3075" name="Rectangle 3"/>
          <p:cNvSpPr>
            <a:spLocks noGrp="1" noChangeArrowheads="1"/>
          </p:cNvSpPr>
          <p:nvPr>
            <p:ph type="subTitle" idx="1"/>
          </p:nvPr>
        </p:nvSpPr>
        <p:spPr>
          <a:xfrm>
            <a:off x="457200" y="3698878"/>
            <a:ext cx="11277600" cy="1485900"/>
          </a:xfrm>
          <a:ln/>
        </p:spPr>
        <p:txBody>
          <a:bodyPr/>
          <a:lstStyle>
            <a:lvl1pPr marL="0" indent="0">
              <a:buFontTx/>
              <a:buNone/>
              <a:defRPr b="1"/>
            </a:lvl1pPr>
          </a:lstStyle>
          <a:p>
            <a:r>
              <a:rPr lang="en-US"/>
              <a:t>Click to edit Master subtitle style</a:t>
            </a:r>
          </a:p>
        </p:txBody>
      </p:sp>
      <p:sp>
        <p:nvSpPr>
          <p:cNvPr id="7" name="Rectangle 24"/>
          <p:cNvSpPr>
            <a:spLocks noGrp="1" noChangeArrowheads="1"/>
          </p:cNvSpPr>
          <p:nvPr>
            <p:ph type="sldNum" sz="quarter" idx="10"/>
          </p:nvPr>
        </p:nvSpPr>
        <p:spPr>
          <a:xfrm>
            <a:off x="8856133" y="6038849"/>
            <a:ext cx="2844800" cy="206376"/>
          </a:xfrm>
        </p:spPr>
        <p:txBody>
          <a:bodyPr/>
          <a:lstStyle>
            <a:lvl1pPr>
              <a:defRPr/>
            </a:lvl1pPr>
          </a:lstStyle>
          <a:p>
            <a:pPr>
              <a:defRPr/>
            </a:pPr>
            <a:fld id="{3C7E7816-A48B-4805-9A47-CE865F4F101F}" type="slidenum">
              <a:rPr lang="en-US">
                <a:solidFill>
                  <a:srgbClr val="000000"/>
                </a:solidFill>
              </a:rPr>
              <a:pPr>
                <a:defRPr/>
              </a:pPr>
              <a:t>‹#›</a:t>
            </a:fld>
            <a:endParaRPr lang="en-US">
              <a:solidFill>
                <a:srgbClr val="000000"/>
              </a:solidFill>
            </a:endParaRPr>
          </a:p>
        </p:txBody>
      </p:sp>
      <p:grpSp>
        <p:nvGrpSpPr>
          <p:cNvPr id="20" name="Group 19"/>
          <p:cNvGrpSpPr/>
          <p:nvPr/>
        </p:nvGrpSpPr>
        <p:grpSpPr>
          <a:xfrm>
            <a:off x="-8351" y="6275917"/>
            <a:ext cx="11768667" cy="518160"/>
            <a:chOff x="0" y="6321425"/>
            <a:chExt cx="10591800" cy="466344"/>
          </a:xfrm>
        </p:grpSpPr>
        <p:sp>
          <p:nvSpPr>
            <p:cNvPr id="21" name="Rectangle 20"/>
            <p:cNvSpPr/>
            <p:nvPr/>
          </p:nvSpPr>
          <p:spPr>
            <a:xfrm>
              <a:off x="0" y="6321425"/>
              <a:ext cx="10591800"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22" name="Picture 27" descr="ti_logo_powerpoint_1_line.png"/>
            <p:cNvPicPr>
              <a:picLocks noChangeAspect="1"/>
            </p:cNvPicPr>
            <p:nvPr/>
          </p:nvPicPr>
          <p:blipFill>
            <a:blip r:embed="rId3" cstate="print"/>
            <a:srcRect/>
            <a:stretch>
              <a:fillRect/>
            </a:stretch>
          </p:blipFill>
          <p:spPr bwMode="auto">
            <a:xfrm>
              <a:off x="8593138" y="6440488"/>
              <a:ext cx="1874837" cy="231775"/>
            </a:xfrm>
            <a:prstGeom prst="rect">
              <a:avLst/>
            </a:prstGeom>
            <a:noFill/>
            <a:ln w="9525">
              <a:noFill/>
              <a:miter lim="800000"/>
              <a:headEnd/>
              <a:tailEnd/>
            </a:ln>
          </p:spPr>
        </p:pic>
      </p:grpSp>
      <p:sp>
        <p:nvSpPr>
          <p:cNvPr id="11" name="Text Box 31"/>
          <p:cNvSpPr txBox="1">
            <a:spLocks noChangeArrowheads="1"/>
          </p:cNvSpPr>
          <p:nvPr/>
        </p:nvSpPr>
        <p:spPr bwMode="auto">
          <a:xfrm>
            <a:off x="445351" y="6014911"/>
            <a:ext cx="2815167" cy="246125"/>
          </a:xfrm>
          <a:prstGeom prst="rect">
            <a:avLst/>
          </a:prstGeom>
          <a:noFill/>
          <a:ln w="9525">
            <a:noFill/>
            <a:miter lim="800000"/>
            <a:headEnd/>
            <a:tailEnd/>
          </a:ln>
          <a:effectLst/>
        </p:spPr>
        <p:txBody>
          <a:bodyPr lIns="101572" tIns="50784" rIns="101572" bIns="50784">
            <a:spAutoFit/>
          </a:bodyPr>
          <a:lstStyle/>
          <a:p>
            <a:pPr marL="0" marR="0" indent="0" algn="l" defTabSz="1015695" rtl="0" eaLnBrk="1" fontAlgn="base" latinLnBrk="0" hangingPunct="1">
              <a:lnSpc>
                <a:spcPct val="100000"/>
              </a:lnSpc>
              <a:spcBef>
                <a:spcPct val="50000"/>
              </a:spcBef>
              <a:spcAft>
                <a:spcPct val="0"/>
              </a:spcAft>
              <a:buClrTx/>
              <a:buSzTx/>
              <a:buFontTx/>
              <a:buNone/>
              <a:tabLst/>
              <a:defRPr/>
            </a:pPr>
            <a:r>
              <a:rPr lang="en-US" sz="933" dirty="0"/>
              <a:t>TI Information – Selective Disclosure</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549" y="3537715"/>
            <a:ext cx="12192000" cy="2738203"/>
          </a:xfrm>
          <a:prstGeom prst="rect">
            <a:avLst/>
          </a:prstGeom>
        </p:spPr>
      </p:pic>
    </p:spTree>
    <p:extLst>
      <p:ext uri="{BB962C8B-B14F-4D97-AF65-F5344CB8AC3E}">
        <p14:creationId xmlns:p14="http://schemas.microsoft.com/office/powerpoint/2010/main" val="3869468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5_Title Slid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F557F9C-1201-3A47-8D2D-7E98BF45F0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75" name="Rectangle 3"/>
          <p:cNvSpPr>
            <a:spLocks noGrp="1" noChangeArrowheads="1"/>
          </p:cNvSpPr>
          <p:nvPr>
            <p:ph type="subTitle" idx="1"/>
          </p:nvPr>
        </p:nvSpPr>
        <p:spPr>
          <a:xfrm>
            <a:off x="457200" y="3698878"/>
            <a:ext cx="11277600" cy="1485900"/>
          </a:xfrm>
          <a:ln/>
        </p:spPr>
        <p:txBody>
          <a:bodyPr/>
          <a:lstStyle>
            <a:lvl1pPr marL="0" indent="0">
              <a:buFontTx/>
              <a:buNone/>
              <a:defRPr b="1"/>
            </a:lvl1pPr>
          </a:lstStyle>
          <a:p>
            <a:r>
              <a:rPr lang="en-US"/>
              <a:t>Click to edit Master subtitle style</a:t>
            </a:r>
          </a:p>
        </p:txBody>
      </p:sp>
      <p:sp>
        <p:nvSpPr>
          <p:cNvPr id="7" name="Rectangle 24"/>
          <p:cNvSpPr>
            <a:spLocks noGrp="1" noChangeArrowheads="1"/>
          </p:cNvSpPr>
          <p:nvPr>
            <p:ph type="sldNum" sz="quarter" idx="10"/>
          </p:nvPr>
        </p:nvSpPr>
        <p:spPr>
          <a:xfrm>
            <a:off x="8856133" y="6038849"/>
            <a:ext cx="2844800" cy="206376"/>
          </a:xfrm>
        </p:spPr>
        <p:txBody>
          <a:bodyPr/>
          <a:lstStyle>
            <a:lvl1pPr>
              <a:defRPr/>
            </a:lvl1pPr>
          </a:lstStyle>
          <a:p>
            <a:pPr>
              <a:defRPr/>
            </a:pPr>
            <a:fld id="{3C7E7816-A48B-4805-9A47-CE865F4F101F}" type="slidenum">
              <a:rPr lang="en-US">
                <a:solidFill>
                  <a:srgbClr val="000000"/>
                </a:solidFill>
              </a:rPr>
              <a:pPr>
                <a:defRPr/>
              </a:pPr>
              <a:t>‹#›</a:t>
            </a:fld>
            <a:endParaRPr lang="en-US">
              <a:solidFill>
                <a:srgbClr val="000000"/>
              </a:solidFill>
            </a:endParaRPr>
          </a:p>
        </p:txBody>
      </p:sp>
      <p:grpSp>
        <p:nvGrpSpPr>
          <p:cNvPr id="20" name="Group 19"/>
          <p:cNvGrpSpPr/>
          <p:nvPr/>
        </p:nvGrpSpPr>
        <p:grpSpPr>
          <a:xfrm>
            <a:off x="-8351" y="6275917"/>
            <a:ext cx="11768667" cy="518160"/>
            <a:chOff x="0" y="6321425"/>
            <a:chExt cx="10591800" cy="466344"/>
          </a:xfrm>
        </p:grpSpPr>
        <p:sp>
          <p:nvSpPr>
            <p:cNvPr id="21" name="Rectangle 20"/>
            <p:cNvSpPr/>
            <p:nvPr/>
          </p:nvSpPr>
          <p:spPr>
            <a:xfrm>
              <a:off x="0" y="6321425"/>
              <a:ext cx="10591800"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22" name="Picture 27" descr="ti_logo_powerpoint_1_line.png"/>
            <p:cNvPicPr>
              <a:picLocks noChangeAspect="1"/>
            </p:cNvPicPr>
            <p:nvPr/>
          </p:nvPicPr>
          <p:blipFill>
            <a:blip r:embed="rId3" cstate="print"/>
            <a:srcRect/>
            <a:stretch>
              <a:fillRect/>
            </a:stretch>
          </p:blipFill>
          <p:spPr bwMode="auto">
            <a:xfrm>
              <a:off x="8593138" y="6440488"/>
              <a:ext cx="1874837" cy="231775"/>
            </a:xfrm>
            <a:prstGeom prst="rect">
              <a:avLst/>
            </a:prstGeom>
            <a:noFill/>
            <a:ln w="9525">
              <a:noFill/>
              <a:miter lim="800000"/>
              <a:headEnd/>
              <a:tailEnd/>
            </a:ln>
          </p:spPr>
        </p:pic>
      </p:grpSp>
      <p:sp>
        <p:nvSpPr>
          <p:cNvPr id="10" name="Rectangle 2"/>
          <p:cNvSpPr>
            <a:spLocks noGrp="1" noChangeArrowheads="1"/>
          </p:cNvSpPr>
          <p:nvPr>
            <p:ph type="ctrTitle"/>
          </p:nvPr>
        </p:nvSpPr>
        <p:spPr>
          <a:xfrm>
            <a:off x="457200" y="1943109"/>
            <a:ext cx="11277600" cy="1470025"/>
          </a:xfrm>
        </p:spPr>
        <p:txBody>
          <a:bodyPr/>
          <a:lstStyle>
            <a:lvl1pPr>
              <a:defRPr sz="4400">
                <a:solidFill>
                  <a:schemeClr val="tx2"/>
                </a:solidFill>
              </a:defRPr>
            </a:lvl1pPr>
          </a:lstStyle>
          <a:p>
            <a:r>
              <a:rPr lang="en-US"/>
              <a:t>Click to edit Master title style</a:t>
            </a:r>
            <a:endParaRPr lang="en-US" dirty="0"/>
          </a:p>
        </p:txBody>
      </p:sp>
      <p:sp>
        <p:nvSpPr>
          <p:cNvPr id="11" name="Text Box 31"/>
          <p:cNvSpPr txBox="1">
            <a:spLocks noChangeArrowheads="1"/>
          </p:cNvSpPr>
          <p:nvPr/>
        </p:nvSpPr>
        <p:spPr bwMode="auto">
          <a:xfrm>
            <a:off x="445351" y="6014911"/>
            <a:ext cx="2815167" cy="246125"/>
          </a:xfrm>
          <a:prstGeom prst="rect">
            <a:avLst/>
          </a:prstGeom>
          <a:noFill/>
          <a:ln w="9525">
            <a:noFill/>
            <a:miter lim="800000"/>
            <a:headEnd/>
            <a:tailEnd/>
          </a:ln>
          <a:effectLst/>
        </p:spPr>
        <p:txBody>
          <a:bodyPr lIns="101572" tIns="50784" rIns="101572" bIns="50784">
            <a:spAutoFit/>
          </a:bodyPr>
          <a:lstStyle/>
          <a:p>
            <a:pPr marL="0" marR="0" indent="0" algn="l" defTabSz="1015695" rtl="0" eaLnBrk="1" fontAlgn="base" latinLnBrk="0" hangingPunct="1">
              <a:lnSpc>
                <a:spcPct val="100000"/>
              </a:lnSpc>
              <a:spcBef>
                <a:spcPct val="50000"/>
              </a:spcBef>
              <a:spcAft>
                <a:spcPct val="0"/>
              </a:spcAft>
              <a:buClrTx/>
              <a:buSzTx/>
              <a:buFontTx/>
              <a:buNone/>
              <a:tabLst/>
              <a:defRPr/>
            </a:pPr>
            <a:r>
              <a:rPr lang="en-US" sz="933" dirty="0"/>
              <a:t>TI Information – Selective Disclosure</a:t>
            </a:r>
          </a:p>
        </p:txBody>
      </p:sp>
    </p:spTree>
    <p:extLst>
      <p:ext uri="{BB962C8B-B14F-4D97-AF65-F5344CB8AC3E}">
        <p14:creationId xmlns:p14="http://schemas.microsoft.com/office/powerpoint/2010/main" val="34659993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16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DD158AE-82CC-924D-B2D9-111EE21E38D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074" name="Rectangle 2"/>
          <p:cNvSpPr>
            <a:spLocks noGrp="1" noChangeArrowheads="1"/>
          </p:cNvSpPr>
          <p:nvPr>
            <p:ph type="ctrTitle"/>
          </p:nvPr>
        </p:nvSpPr>
        <p:spPr>
          <a:xfrm>
            <a:off x="457200" y="1943109"/>
            <a:ext cx="11277600" cy="1470025"/>
          </a:xfrm>
        </p:spPr>
        <p:txBody>
          <a:bodyPr/>
          <a:lstStyle>
            <a:lvl1pPr>
              <a:defRPr sz="4400">
                <a:solidFill>
                  <a:schemeClr val="tx2"/>
                </a:solidFill>
              </a:defRPr>
            </a:lvl1pPr>
          </a:lstStyle>
          <a:p>
            <a:r>
              <a:rPr lang="en-US"/>
              <a:t>Click to edit Master title style</a:t>
            </a:r>
            <a:endParaRPr lang="en-US" dirty="0"/>
          </a:p>
        </p:txBody>
      </p:sp>
      <p:sp>
        <p:nvSpPr>
          <p:cNvPr id="3075" name="Rectangle 3"/>
          <p:cNvSpPr>
            <a:spLocks noGrp="1" noChangeArrowheads="1"/>
          </p:cNvSpPr>
          <p:nvPr>
            <p:ph type="subTitle" idx="1"/>
          </p:nvPr>
        </p:nvSpPr>
        <p:spPr>
          <a:xfrm>
            <a:off x="457200" y="3698878"/>
            <a:ext cx="11277600" cy="1485900"/>
          </a:xfrm>
          <a:ln/>
        </p:spPr>
        <p:txBody>
          <a:bodyPr/>
          <a:lstStyle>
            <a:lvl1pPr marL="0" indent="0">
              <a:buFontTx/>
              <a:buNone/>
              <a:defRPr b="1"/>
            </a:lvl1pPr>
          </a:lstStyle>
          <a:p>
            <a:r>
              <a:rPr lang="en-US"/>
              <a:t>Click to edit Master subtitle style</a:t>
            </a:r>
          </a:p>
        </p:txBody>
      </p:sp>
      <p:sp>
        <p:nvSpPr>
          <p:cNvPr id="7" name="Rectangle 24"/>
          <p:cNvSpPr>
            <a:spLocks noGrp="1" noChangeArrowheads="1"/>
          </p:cNvSpPr>
          <p:nvPr>
            <p:ph type="sldNum" sz="quarter" idx="10"/>
          </p:nvPr>
        </p:nvSpPr>
        <p:spPr>
          <a:xfrm>
            <a:off x="8856133" y="6038849"/>
            <a:ext cx="2844800" cy="206376"/>
          </a:xfrm>
        </p:spPr>
        <p:txBody>
          <a:bodyPr/>
          <a:lstStyle>
            <a:lvl1pPr>
              <a:defRPr/>
            </a:lvl1pPr>
          </a:lstStyle>
          <a:p>
            <a:pPr>
              <a:defRPr/>
            </a:pPr>
            <a:fld id="{3C7E7816-A48B-4805-9A47-CE865F4F101F}" type="slidenum">
              <a:rPr lang="en-US">
                <a:solidFill>
                  <a:srgbClr val="000000"/>
                </a:solidFill>
              </a:rPr>
              <a:pPr>
                <a:defRPr/>
              </a:pPr>
              <a:t>‹#›</a:t>
            </a:fld>
            <a:endParaRPr lang="en-US">
              <a:solidFill>
                <a:srgbClr val="000000"/>
              </a:solidFill>
            </a:endParaRPr>
          </a:p>
        </p:txBody>
      </p:sp>
      <p:grpSp>
        <p:nvGrpSpPr>
          <p:cNvPr id="20" name="Group 19"/>
          <p:cNvGrpSpPr/>
          <p:nvPr/>
        </p:nvGrpSpPr>
        <p:grpSpPr>
          <a:xfrm>
            <a:off x="-8351" y="6275917"/>
            <a:ext cx="11768667" cy="518160"/>
            <a:chOff x="0" y="6321425"/>
            <a:chExt cx="10591800" cy="466344"/>
          </a:xfrm>
        </p:grpSpPr>
        <p:sp>
          <p:nvSpPr>
            <p:cNvPr id="21" name="Rectangle 20"/>
            <p:cNvSpPr/>
            <p:nvPr/>
          </p:nvSpPr>
          <p:spPr>
            <a:xfrm>
              <a:off x="0" y="6321425"/>
              <a:ext cx="10591800"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22" name="Picture 27" descr="ti_logo_powerpoint_1_line.png"/>
            <p:cNvPicPr>
              <a:picLocks noChangeAspect="1"/>
            </p:cNvPicPr>
            <p:nvPr/>
          </p:nvPicPr>
          <p:blipFill>
            <a:blip r:embed="rId3" cstate="print"/>
            <a:srcRect/>
            <a:stretch>
              <a:fillRect/>
            </a:stretch>
          </p:blipFill>
          <p:spPr bwMode="auto">
            <a:xfrm>
              <a:off x="8593138" y="6440488"/>
              <a:ext cx="1874837" cy="231775"/>
            </a:xfrm>
            <a:prstGeom prst="rect">
              <a:avLst/>
            </a:prstGeom>
            <a:noFill/>
            <a:ln w="9525">
              <a:noFill/>
              <a:miter lim="800000"/>
              <a:headEnd/>
              <a:tailEnd/>
            </a:ln>
          </p:spPr>
        </p:pic>
      </p:grpSp>
      <p:sp>
        <p:nvSpPr>
          <p:cNvPr id="11" name="Text Box 31"/>
          <p:cNvSpPr txBox="1">
            <a:spLocks noChangeArrowheads="1"/>
          </p:cNvSpPr>
          <p:nvPr/>
        </p:nvSpPr>
        <p:spPr bwMode="auto">
          <a:xfrm>
            <a:off x="445351" y="6014911"/>
            <a:ext cx="2815167" cy="246125"/>
          </a:xfrm>
          <a:prstGeom prst="rect">
            <a:avLst/>
          </a:prstGeom>
          <a:noFill/>
          <a:ln w="9525">
            <a:noFill/>
            <a:miter lim="800000"/>
            <a:headEnd/>
            <a:tailEnd/>
          </a:ln>
          <a:effectLst/>
        </p:spPr>
        <p:txBody>
          <a:bodyPr lIns="101572" tIns="50784" rIns="101572" bIns="50784">
            <a:spAutoFit/>
          </a:bodyPr>
          <a:lstStyle/>
          <a:p>
            <a:pPr marL="0" marR="0" indent="0" algn="l" defTabSz="1015695" rtl="0" eaLnBrk="1" fontAlgn="base" latinLnBrk="0" hangingPunct="1">
              <a:lnSpc>
                <a:spcPct val="100000"/>
              </a:lnSpc>
              <a:spcBef>
                <a:spcPct val="50000"/>
              </a:spcBef>
              <a:spcAft>
                <a:spcPct val="0"/>
              </a:spcAft>
              <a:buClrTx/>
              <a:buSzTx/>
              <a:buFontTx/>
              <a:buNone/>
              <a:tabLst/>
              <a:defRPr/>
            </a:pPr>
            <a:r>
              <a:rPr lang="en-US" sz="933" dirty="0"/>
              <a:t>TI Information – Selective Disclosure</a:t>
            </a: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549" y="3537715"/>
            <a:ext cx="12192000" cy="2738203"/>
          </a:xfrm>
          <a:prstGeom prst="rect">
            <a:avLst/>
          </a:prstGeom>
        </p:spPr>
      </p:pic>
    </p:spTree>
    <p:extLst>
      <p:ext uri="{BB962C8B-B14F-4D97-AF65-F5344CB8AC3E}">
        <p14:creationId xmlns:p14="http://schemas.microsoft.com/office/powerpoint/2010/main" val="29486163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14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86DE67D-74D6-E24F-A53E-44A9C5B7527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074" name="Rectangle 2"/>
          <p:cNvSpPr>
            <a:spLocks noGrp="1" noChangeArrowheads="1"/>
          </p:cNvSpPr>
          <p:nvPr>
            <p:ph type="ctrTitle"/>
          </p:nvPr>
        </p:nvSpPr>
        <p:spPr>
          <a:xfrm>
            <a:off x="457200" y="1943109"/>
            <a:ext cx="11277600" cy="1470025"/>
          </a:xfrm>
        </p:spPr>
        <p:txBody>
          <a:bodyPr/>
          <a:lstStyle>
            <a:lvl1pPr>
              <a:defRPr sz="4400">
                <a:solidFill>
                  <a:schemeClr val="tx2"/>
                </a:solidFill>
              </a:defRPr>
            </a:lvl1pPr>
          </a:lstStyle>
          <a:p>
            <a:r>
              <a:rPr lang="en-US"/>
              <a:t>Click to edit Master title style</a:t>
            </a:r>
            <a:endParaRPr lang="en-US" dirty="0"/>
          </a:p>
        </p:txBody>
      </p:sp>
      <p:sp>
        <p:nvSpPr>
          <p:cNvPr id="3075" name="Rectangle 3"/>
          <p:cNvSpPr>
            <a:spLocks noGrp="1" noChangeArrowheads="1"/>
          </p:cNvSpPr>
          <p:nvPr>
            <p:ph type="subTitle" idx="1"/>
          </p:nvPr>
        </p:nvSpPr>
        <p:spPr>
          <a:xfrm>
            <a:off x="457200" y="3698878"/>
            <a:ext cx="11277600" cy="1485900"/>
          </a:xfrm>
          <a:ln/>
        </p:spPr>
        <p:txBody>
          <a:bodyPr/>
          <a:lstStyle>
            <a:lvl1pPr marL="0" indent="0">
              <a:buFontTx/>
              <a:buNone/>
              <a:defRPr b="1"/>
            </a:lvl1pPr>
          </a:lstStyle>
          <a:p>
            <a:r>
              <a:rPr lang="en-US"/>
              <a:t>Click to edit Master subtitle style</a:t>
            </a:r>
          </a:p>
        </p:txBody>
      </p:sp>
      <p:sp>
        <p:nvSpPr>
          <p:cNvPr id="7" name="Rectangle 24"/>
          <p:cNvSpPr>
            <a:spLocks noGrp="1" noChangeArrowheads="1"/>
          </p:cNvSpPr>
          <p:nvPr>
            <p:ph type="sldNum" sz="quarter" idx="10"/>
          </p:nvPr>
        </p:nvSpPr>
        <p:spPr>
          <a:xfrm>
            <a:off x="8856133" y="6038849"/>
            <a:ext cx="2844800" cy="206376"/>
          </a:xfrm>
        </p:spPr>
        <p:txBody>
          <a:bodyPr/>
          <a:lstStyle>
            <a:lvl1pPr>
              <a:defRPr/>
            </a:lvl1pPr>
          </a:lstStyle>
          <a:p>
            <a:pPr>
              <a:defRPr/>
            </a:pPr>
            <a:fld id="{3C7E7816-A48B-4805-9A47-CE865F4F101F}" type="slidenum">
              <a:rPr lang="en-US">
                <a:solidFill>
                  <a:srgbClr val="000000"/>
                </a:solidFill>
              </a:rPr>
              <a:pPr>
                <a:defRPr/>
              </a:pPr>
              <a:t>‹#›</a:t>
            </a:fld>
            <a:endParaRPr lang="en-US">
              <a:solidFill>
                <a:srgbClr val="000000"/>
              </a:solidFill>
            </a:endParaRPr>
          </a:p>
        </p:txBody>
      </p:sp>
      <p:grpSp>
        <p:nvGrpSpPr>
          <p:cNvPr id="20" name="Group 19"/>
          <p:cNvGrpSpPr/>
          <p:nvPr/>
        </p:nvGrpSpPr>
        <p:grpSpPr>
          <a:xfrm>
            <a:off x="-8351" y="6275917"/>
            <a:ext cx="11768667" cy="518160"/>
            <a:chOff x="0" y="6321425"/>
            <a:chExt cx="10591800" cy="466344"/>
          </a:xfrm>
        </p:grpSpPr>
        <p:sp>
          <p:nvSpPr>
            <p:cNvPr id="21" name="Rectangle 20"/>
            <p:cNvSpPr/>
            <p:nvPr/>
          </p:nvSpPr>
          <p:spPr>
            <a:xfrm>
              <a:off x="0" y="6321425"/>
              <a:ext cx="10591800"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22" name="Picture 27" descr="ti_logo_powerpoint_1_line.png"/>
            <p:cNvPicPr>
              <a:picLocks noChangeAspect="1"/>
            </p:cNvPicPr>
            <p:nvPr/>
          </p:nvPicPr>
          <p:blipFill>
            <a:blip r:embed="rId3" cstate="print"/>
            <a:srcRect/>
            <a:stretch>
              <a:fillRect/>
            </a:stretch>
          </p:blipFill>
          <p:spPr bwMode="auto">
            <a:xfrm>
              <a:off x="8593138" y="6440488"/>
              <a:ext cx="1874837" cy="231775"/>
            </a:xfrm>
            <a:prstGeom prst="rect">
              <a:avLst/>
            </a:prstGeom>
            <a:noFill/>
            <a:ln w="9525">
              <a:noFill/>
              <a:miter lim="800000"/>
              <a:headEnd/>
              <a:tailEnd/>
            </a:ln>
          </p:spPr>
        </p:pic>
      </p:grpSp>
      <p:sp>
        <p:nvSpPr>
          <p:cNvPr id="11" name="Text Box 31"/>
          <p:cNvSpPr txBox="1">
            <a:spLocks noChangeArrowheads="1"/>
          </p:cNvSpPr>
          <p:nvPr/>
        </p:nvSpPr>
        <p:spPr bwMode="auto">
          <a:xfrm>
            <a:off x="445351" y="6014911"/>
            <a:ext cx="2815167" cy="246125"/>
          </a:xfrm>
          <a:prstGeom prst="rect">
            <a:avLst/>
          </a:prstGeom>
          <a:noFill/>
          <a:ln w="9525">
            <a:noFill/>
            <a:miter lim="800000"/>
            <a:headEnd/>
            <a:tailEnd/>
          </a:ln>
          <a:effectLst/>
        </p:spPr>
        <p:txBody>
          <a:bodyPr lIns="101572" tIns="50784" rIns="101572" bIns="50784">
            <a:spAutoFit/>
          </a:bodyPr>
          <a:lstStyle/>
          <a:p>
            <a:pPr marL="0" marR="0" indent="0" algn="l" defTabSz="1015695" rtl="0" eaLnBrk="1" fontAlgn="base" latinLnBrk="0" hangingPunct="1">
              <a:lnSpc>
                <a:spcPct val="100000"/>
              </a:lnSpc>
              <a:spcBef>
                <a:spcPct val="50000"/>
              </a:spcBef>
              <a:spcAft>
                <a:spcPct val="0"/>
              </a:spcAft>
              <a:buClrTx/>
              <a:buSzTx/>
              <a:buFontTx/>
              <a:buNone/>
              <a:tabLst/>
              <a:defRPr/>
            </a:pPr>
            <a:r>
              <a:rPr lang="en-US" sz="933" dirty="0"/>
              <a:t>TI Information – Selective Disclosure</a:t>
            </a:r>
          </a:p>
        </p:txBody>
      </p:sp>
    </p:spTree>
    <p:extLst>
      <p:ext uri="{BB962C8B-B14F-4D97-AF65-F5344CB8AC3E}">
        <p14:creationId xmlns:p14="http://schemas.microsoft.com/office/powerpoint/2010/main" val="31699155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F552890-0675-5942-BD45-247DCD612F5A}"/>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351" y="115"/>
            <a:ext cx="12221972" cy="6857884"/>
          </a:xfrm>
          <a:prstGeom prst="rect">
            <a:avLst/>
          </a:prstGeom>
        </p:spPr>
      </p:pic>
      <p:sp>
        <p:nvSpPr>
          <p:cNvPr id="3074" name="Rectangle 2"/>
          <p:cNvSpPr>
            <a:spLocks noGrp="1" noChangeArrowheads="1"/>
          </p:cNvSpPr>
          <p:nvPr>
            <p:ph type="ctrTitle"/>
          </p:nvPr>
        </p:nvSpPr>
        <p:spPr>
          <a:xfrm>
            <a:off x="457200" y="1943109"/>
            <a:ext cx="11277600" cy="1470025"/>
          </a:xfrm>
        </p:spPr>
        <p:txBody>
          <a:bodyPr/>
          <a:lstStyle>
            <a:lvl1pPr>
              <a:defRPr sz="4400">
                <a:solidFill>
                  <a:schemeClr val="bg1"/>
                </a:solidFill>
              </a:defRPr>
            </a:lvl1pPr>
          </a:lstStyle>
          <a:p>
            <a:r>
              <a:rPr lang="en-US"/>
              <a:t>Click to edit Master title style</a:t>
            </a:r>
            <a:endParaRPr lang="en-US" dirty="0"/>
          </a:p>
        </p:txBody>
      </p:sp>
      <p:sp>
        <p:nvSpPr>
          <p:cNvPr id="3075" name="Rectangle 3"/>
          <p:cNvSpPr>
            <a:spLocks noGrp="1" noChangeArrowheads="1"/>
          </p:cNvSpPr>
          <p:nvPr>
            <p:ph type="subTitle" idx="1"/>
          </p:nvPr>
        </p:nvSpPr>
        <p:spPr>
          <a:xfrm>
            <a:off x="457200" y="3698878"/>
            <a:ext cx="11277600" cy="1485900"/>
          </a:xfrm>
          <a:ln/>
        </p:spPr>
        <p:txBody>
          <a:bodyPr/>
          <a:lstStyle>
            <a:lvl1pPr marL="0" indent="0">
              <a:buFontTx/>
              <a:buNone/>
              <a:defRPr b="1"/>
            </a:lvl1pPr>
          </a:lstStyle>
          <a:p>
            <a:r>
              <a:rPr lang="en-US"/>
              <a:t>Click to edit Master subtitle style</a:t>
            </a:r>
            <a:endParaRPr lang="en-US" dirty="0"/>
          </a:p>
        </p:txBody>
      </p:sp>
      <p:sp>
        <p:nvSpPr>
          <p:cNvPr id="9" name="Rectangle 24"/>
          <p:cNvSpPr>
            <a:spLocks noGrp="1" noChangeArrowheads="1"/>
          </p:cNvSpPr>
          <p:nvPr>
            <p:ph type="sldNum" sz="quarter" idx="10"/>
          </p:nvPr>
        </p:nvSpPr>
        <p:spPr>
          <a:xfrm>
            <a:off x="8856133" y="6038849"/>
            <a:ext cx="2844800" cy="206376"/>
          </a:xfrm>
        </p:spPr>
        <p:txBody>
          <a:bodyPr/>
          <a:lstStyle>
            <a:lvl1pPr>
              <a:defRPr/>
            </a:lvl1pPr>
          </a:lstStyle>
          <a:p>
            <a:pPr>
              <a:defRPr/>
            </a:pPr>
            <a:fld id="{7355571E-02C7-4909-A943-092A83DD3418}" type="slidenum">
              <a:rPr lang="en-US">
                <a:solidFill>
                  <a:srgbClr val="000000"/>
                </a:solidFill>
              </a:rPr>
              <a:pPr>
                <a:defRPr/>
              </a:pPr>
              <a:t>‹#›</a:t>
            </a:fld>
            <a:endParaRPr lang="en-US">
              <a:solidFill>
                <a:srgbClr val="000000"/>
              </a:solidFill>
            </a:endParaRPr>
          </a:p>
        </p:txBody>
      </p:sp>
      <p:grpSp>
        <p:nvGrpSpPr>
          <p:cNvPr id="16" name="Group 15"/>
          <p:cNvGrpSpPr/>
          <p:nvPr/>
        </p:nvGrpSpPr>
        <p:grpSpPr>
          <a:xfrm>
            <a:off x="-16702" y="6275917"/>
            <a:ext cx="11768667" cy="518160"/>
            <a:chOff x="0" y="6321425"/>
            <a:chExt cx="10591800" cy="466344"/>
          </a:xfrm>
        </p:grpSpPr>
        <p:sp>
          <p:nvSpPr>
            <p:cNvPr id="17" name="Rectangle 16"/>
            <p:cNvSpPr/>
            <p:nvPr/>
          </p:nvSpPr>
          <p:spPr>
            <a:xfrm>
              <a:off x="0" y="6321425"/>
              <a:ext cx="10591800"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18" name="Picture 27" descr="ti_logo_powerpoint_1_line.png"/>
            <p:cNvPicPr>
              <a:picLocks noChangeAspect="1"/>
            </p:cNvPicPr>
            <p:nvPr/>
          </p:nvPicPr>
          <p:blipFill>
            <a:blip r:embed="rId3" cstate="print"/>
            <a:srcRect/>
            <a:stretch>
              <a:fillRect/>
            </a:stretch>
          </p:blipFill>
          <p:spPr bwMode="auto">
            <a:xfrm>
              <a:off x="8593138" y="6440488"/>
              <a:ext cx="1874837" cy="231775"/>
            </a:xfrm>
            <a:prstGeom prst="rect">
              <a:avLst/>
            </a:prstGeom>
            <a:noFill/>
            <a:ln w="9525">
              <a:noFill/>
              <a:miter lim="800000"/>
              <a:headEnd/>
              <a:tailEnd/>
            </a:ln>
          </p:spPr>
        </p:pic>
      </p:grpSp>
      <p:sp>
        <p:nvSpPr>
          <p:cNvPr id="10" name="Text Box 31"/>
          <p:cNvSpPr txBox="1">
            <a:spLocks noChangeArrowheads="1"/>
          </p:cNvSpPr>
          <p:nvPr/>
        </p:nvSpPr>
        <p:spPr bwMode="auto">
          <a:xfrm>
            <a:off x="445351" y="6014911"/>
            <a:ext cx="2815167" cy="246125"/>
          </a:xfrm>
          <a:prstGeom prst="rect">
            <a:avLst/>
          </a:prstGeom>
          <a:noFill/>
          <a:ln w="9525">
            <a:noFill/>
            <a:miter lim="800000"/>
            <a:headEnd/>
            <a:tailEnd/>
          </a:ln>
          <a:effectLst/>
        </p:spPr>
        <p:txBody>
          <a:bodyPr lIns="101572" tIns="50784" rIns="101572" bIns="50784">
            <a:spAutoFit/>
          </a:bodyPr>
          <a:lstStyle/>
          <a:p>
            <a:pPr marL="0" marR="0" indent="0" algn="l" defTabSz="1015695" rtl="0" eaLnBrk="1" fontAlgn="base" latinLnBrk="0" hangingPunct="1">
              <a:lnSpc>
                <a:spcPct val="100000"/>
              </a:lnSpc>
              <a:spcBef>
                <a:spcPct val="50000"/>
              </a:spcBef>
              <a:spcAft>
                <a:spcPct val="0"/>
              </a:spcAft>
              <a:buClrTx/>
              <a:buSzTx/>
              <a:buFontTx/>
              <a:buNone/>
              <a:tabLst/>
              <a:defRPr/>
            </a:pPr>
            <a:r>
              <a:rPr lang="en-US" sz="933" dirty="0"/>
              <a:t>TI Information – Selective Disclosure</a:t>
            </a:r>
          </a:p>
        </p:txBody>
      </p:sp>
    </p:spTree>
    <p:extLst>
      <p:ext uri="{BB962C8B-B14F-4D97-AF65-F5344CB8AC3E}">
        <p14:creationId xmlns:p14="http://schemas.microsoft.com/office/powerpoint/2010/main" val="42551127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8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B06B6E4-36B5-2A4D-8795-84CABEE4FA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74" name="Rectangle 2"/>
          <p:cNvSpPr>
            <a:spLocks noGrp="1" noChangeArrowheads="1"/>
          </p:cNvSpPr>
          <p:nvPr>
            <p:ph type="ctrTitle"/>
          </p:nvPr>
        </p:nvSpPr>
        <p:spPr>
          <a:xfrm>
            <a:off x="457200" y="1943109"/>
            <a:ext cx="11277600" cy="1470025"/>
          </a:xfrm>
        </p:spPr>
        <p:txBody>
          <a:bodyPr/>
          <a:lstStyle>
            <a:lvl1pPr>
              <a:defRPr sz="4400">
                <a:solidFill>
                  <a:schemeClr val="bg1"/>
                </a:solidFill>
              </a:defRPr>
            </a:lvl1pPr>
          </a:lstStyle>
          <a:p>
            <a:r>
              <a:rPr lang="en-US"/>
              <a:t>Click to edit Master title style</a:t>
            </a:r>
            <a:endParaRPr lang="en-US" dirty="0"/>
          </a:p>
        </p:txBody>
      </p:sp>
      <p:sp>
        <p:nvSpPr>
          <p:cNvPr id="3075" name="Rectangle 3"/>
          <p:cNvSpPr>
            <a:spLocks noGrp="1" noChangeArrowheads="1"/>
          </p:cNvSpPr>
          <p:nvPr>
            <p:ph type="subTitle" idx="1"/>
          </p:nvPr>
        </p:nvSpPr>
        <p:spPr>
          <a:xfrm>
            <a:off x="457200" y="3698878"/>
            <a:ext cx="11277600" cy="1485900"/>
          </a:xfrm>
          <a:ln/>
        </p:spPr>
        <p:txBody>
          <a:bodyPr/>
          <a:lstStyle>
            <a:lvl1pPr marL="0" indent="0">
              <a:buFontTx/>
              <a:buNone/>
              <a:defRPr b="1">
                <a:solidFill>
                  <a:schemeClr val="bg1"/>
                </a:solidFill>
              </a:defRPr>
            </a:lvl1pPr>
          </a:lstStyle>
          <a:p>
            <a:r>
              <a:rPr lang="en-US"/>
              <a:t>Click to edit Master subtitle style</a:t>
            </a:r>
            <a:endParaRPr lang="en-US" dirty="0"/>
          </a:p>
        </p:txBody>
      </p:sp>
      <p:sp>
        <p:nvSpPr>
          <p:cNvPr id="7" name="Rectangle 24"/>
          <p:cNvSpPr>
            <a:spLocks noGrp="1" noChangeArrowheads="1"/>
          </p:cNvSpPr>
          <p:nvPr>
            <p:ph type="sldNum" sz="quarter" idx="10"/>
          </p:nvPr>
        </p:nvSpPr>
        <p:spPr>
          <a:xfrm>
            <a:off x="8856133" y="6038849"/>
            <a:ext cx="2844800" cy="206376"/>
          </a:xfrm>
        </p:spPr>
        <p:txBody>
          <a:bodyPr/>
          <a:lstStyle>
            <a:lvl1pPr>
              <a:defRPr>
                <a:solidFill>
                  <a:schemeClr val="bg1"/>
                </a:solidFill>
              </a:defRPr>
            </a:lvl1pPr>
          </a:lstStyle>
          <a:p>
            <a:pPr>
              <a:defRPr/>
            </a:pPr>
            <a:fld id="{3C7E7816-A48B-4805-9A47-CE865F4F101F}" type="slidenum">
              <a:rPr lang="en-US" smtClean="0">
                <a:solidFill>
                  <a:srgbClr val="FFFFFF"/>
                </a:solidFill>
              </a:rPr>
              <a:pPr>
                <a:defRPr/>
              </a:pPr>
              <a:t>‹#›</a:t>
            </a:fld>
            <a:endParaRPr lang="en-US" dirty="0">
              <a:solidFill>
                <a:srgbClr val="FFFFFF"/>
              </a:solidFill>
            </a:endParaRPr>
          </a:p>
        </p:txBody>
      </p:sp>
      <p:grpSp>
        <p:nvGrpSpPr>
          <p:cNvPr id="20" name="Group 19"/>
          <p:cNvGrpSpPr/>
          <p:nvPr/>
        </p:nvGrpSpPr>
        <p:grpSpPr>
          <a:xfrm>
            <a:off x="-8351" y="6275917"/>
            <a:ext cx="11768667" cy="518160"/>
            <a:chOff x="0" y="6321425"/>
            <a:chExt cx="10591800" cy="466344"/>
          </a:xfrm>
        </p:grpSpPr>
        <p:sp>
          <p:nvSpPr>
            <p:cNvPr id="21" name="Rectangle 20"/>
            <p:cNvSpPr/>
            <p:nvPr/>
          </p:nvSpPr>
          <p:spPr>
            <a:xfrm>
              <a:off x="0" y="6321425"/>
              <a:ext cx="10591800"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22" name="Picture 27" descr="ti_logo_powerpoint_1_line.png"/>
            <p:cNvPicPr>
              <a:picLocks noChangeAspect="1"/>
            </p:cNvPicPr>
            <p:nvPr/>
          </p:nvPicPr>
          <p:blipFill>
            <a:blip r:embed="rId3" cstate="print"/>
            <a:srcRect/>
            <a:stretch>
              <a:fillRect/>
            </a:stretch>
          </p:blipFill>
          <p:spPr bwMode="auto">
            <a:xfrm>
              <a:off x="8593138" y="6440488"/>
              <a:ext cx="1874837" cy="231775"/>
            </a:xfrm>
            <a:prstGeom prst="rect">
              <a:avLst/>
            </a:prstGeom>
            <a:noFill/>
            <a:ln w="9525">
              <a:noFill/>
              <a:miter lim="800000"/>
              <a:headEnd/>
              <a:tailEnd/>
            </a:ln>
          </p:spPr>
        </p:pic>
      </p:grpSp>
      <p:sp>
        <p:nvSpPr>
          <p:cNvPr id="11" name="Text Box 31"/>
          <p:cNvSpPr txBox="1">
            <a:spLocks noChangeArrowheads="1"/>
          </p:cNvSpPr>
          <p:nvPr/>
        </p:nvSpPr>
        <p:spPr bwMode="auto">
          <a:xfrm>
            <a:off x="445351" y="6014911"/>
            <a:ext cx="2815167" cy="246125"/>
          </a:xfrm>
          <a:prstGeom prst="rect">
            <a:avLst/>
          </a:prstGeom>
          <a:noFill/>
          <a:ln w="9525">
            <a:noFill/>
            <a:miter lim="800000"/>
            <a:headEnd/>
            <a:tailEnd/>
          </a:ln>
          <a:effectLst/>
        </p:spPr>
        <p:txBody>
          <a:bodyPr lIns="101572" tIns="50784" rIns="101572" bIns="50784">
            <a:spAutoFit/>
          </a:bodyPr>
          <a:lstStyle/>
          <a:p>
            <a:pPr marL="0" marR="0" indent="0" algn="l" defTabSz="1015695" rtl="0" eaLnBrk="1" fontAlgn="base" latinLnBrk="0" hangingPunct="1">
              <a:lnSpc>
                <a:spcPct val="100000"/>
              </a:lnSpc>
              <a:spcBef>
                <a:spcPct val="50000"/>
              </a:spcBef>
              <a:spcAft>
                <a:spcPct val="0"/>
              </a:spcAft>
              <a:buClrTx/>
              <a:buSzTx/>
              <a:buFontTx/>
              <a:buNone/>
              <a:tabLst/>
              <a:defRPr/>
            </a:pPr>
            <a:r>
              <a:rPr lang="en-US" sz="933" dirty="0"/>
              <a:t>TI Information – Selective Disclosure</a:t>
            </a:r>
          </a:p>
        </p:txBody>
      </p:sp>
    </p:spTree>
    <p:extLst>
      <p:ext uri="{BB962C8B-B14F-4D97-AF65-F5344CB8AC3E}">
        <p14:creationId xmlns:p14="http://schemas.microsoft.com/office/powerpoint/2010/main" val="2987100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15" name="Picture 14" descr="selected_powerpoint_bg_2_1280x720.jpg"/>
          <p:cNvPicPr>
            <a:picLocks noChangeAspect="1"/>
          </p:cNvPicPr>
          <p:nvPr/>
        </p:nvPicPr>
        <p:blipFill>
          <a:blip r:embed="rId2" cstate="print"/>
          <a:stretch>
            <a:fillRect/>
          </a:stretch>
        </p:blipFill>
        <p:spPr>
          <a:xfrm>
            <a:off x="0" y="0"/>
            <a:ext cx="12192000" cy="6858000"/>
          </a:xfrm>
          <a:prstGeom prst="rect">
            <a:avLst/>
          </a:prstGeom>
        </p:spPr>
      </p:pic>
      <p:sp>
        <p:nvSpPr>
          <p:cNvPr id="3074" name="Rectangle 2"/>
          <p:cNvSpPr>
            <a:spLocks noGrp="1" noChangeArrowheads="1"/>
          </p:cNvSpPr>
          <p:nvPr>
            <p:ph type="ctrTitle"/>
          </p:nvPr>
        </p:nvSpPr>
        <p:spPr>
          <a:xfrm>
            <a:off x="457200" y="1943152"/>
            <a:ext cx="11277600" cy="1470025"/>
          </a:xfrm>
        </p:spPr>
        <p:txBody>
          <a:bodyPr/>
          <a:lstStyle>
            <a:lvl1pPr>
              <a:defRPr sz="4400">
                <a:solidFill>
                  <a:schemeClr val="tx2"/>
                </a:solidFill>
              </a:defRPr>
            </a:lvl1pPr>
          </a:lstStyle>
          <a:p>
            <a:r>
              <a:rPr lang="en-US"/>
              <a:t>Click to edit Master title style</a:t>
            </a:r>
            <a:endParaRPr lang="en-US" dirty="0"/>
          </a:p>
        </p:txBody>
      </p:sp>
      <p:sp>
        <p:nvSpPr>
          <p:cNvPr id="3075" name="Rectangle 3"/>
          <p:cNvSpPr>
            <a:spLocks noGrp="1" noChangeArrowheads="1"/>
          </p:cNvSpPr>
          <p:nvPr>
            <p:ph type="subTitle" idx="1"/>
          </p:nvPr>
        </p:nvSpPr>
        <p:spPr>
          <a:xfrm>
            <a:off x="457200" y="3698878"/>
            <a:ext cx="11277600" cy="1485900"/>
          </a:xfrm>
          <a:ln/>
        </p:spPr>
        <p:txBody>
          <a:bodyPr/>
          <a:lstStyle>
            <a:lvl1pPr marL="0" indent="0">
              <a:buFontTx/>
              <a:buNone/>
              <a:defRPr b="1"/>
            </a:lvl1pPr>
          </a:lstStyle>
          <a:p>
            <a:r>
              <a:rPr lang="en-US"/>
              <a:t>Click to edit Master subtitle style</a:t>
            </a:r>
          </a:p>
        </p:txBody>
      </p:sp>
      <p:sp>
        <p:nvSpPr>
          <p:cNvPr id="9" name="Rectangle 24"/>
          <p:cNvSpPr>
            <a:spLocks noGrp="1" noChangeArrowheads="1"/>
          </p:cNvSpPr>
          <p:nvPr>
            <p:ph type="sldNum" sz="quarter" idx="10"/>
          </p:nvPr>
        </p:nvSpPr>
        <p:spPr>
          <a:xfrm>
            <a:off x="8856133" y="6038849"/>
            <a:ext cx="2844800" cy="206376"/>
          </a:xfrm>
        </p:spPr>
        <p:txBody>
          <a:bodyPr/>
          <a:lstStyle>
            <a:lvl1pPr>
              <a:defRPr/>
            </a:lvl1pPr>
          </a:lstStyle>
          <a:p>
            <a:fld id="{52F2BEF2-54A8-4126-AD6E-2C96E8929930}" type="slidenum">
              <a:rPr lang="en-US" smtClean="0"/>
              <a:t>‹#›</a:t>
            </a:fld>
            <a:endParaRPr lang="en-US"/>
          </a:p>
        </p:txBody>
      </p:sp>
      <p:grpSp>
        <p:nvGrpSpPr>
          <p:cNvPr id="16" name="Group 15"/>
          <p:cNvGrpSpPr/>
          <p:nvPr/>
        </p:nvGrpSpPr>
        <p:grpSpPr>
          <a:xfrm>
            <a:off x="0" y="6275917"/>
            <a:ext cx="11768667" cy="518160"/>
            <a:chOff x="0" y="6321425"/>
            <a:chExt cx="10591800" cy="466344"/>
          </a:xfrm>
        </p:grpSpPr>
        <p:sp>
          <p:nvSpPr>
            <p:cNvPr id="17" name="Rectangle 16"/>
            <p:cNvSpPr/>
            <p:nvPr/>
          </p:nvSpPr>
          <p:spPr>
            <a:xfrm>
              <a:off x="0" y="6321425"/>
              <a:ext cx="10591800"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18" name="Picture 27" descr="ti_logo_powerpoint_1_line.pn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8593138" y="6440488"/>
              <a:ext cx="1874837" cy="231775"/>
            </a:xfrm>
            <a:prstGeom prst="rect">
              <a:avLst/>
            </a:prstGeom>
            <a:noFill/>
            <a:ln w="9525">
              <a:noFill/>
              <a:miter lim="800000"/>
              <a:headEnd/>
              <a:tailEnd/>
            </a:ln>
          </p:spPr>
        </p:pic>
      </p:grpSp>
      <p:sp>
        <p:nvSpPr>
          <p:cNvPr id="23" name="Text Box 31"/>
          <p:cNvSpPr txBox="1">
            <a:spLocks noChangeArrowheads="1"/>
          </p:cNvSpPr>
          <p:nvPr/>
        </p:nvSpPr>
        <p:spPr bwMode="auto">
          <a:xfrm>
            <a:off x="445351" y="6014911"/>
            <a:ext cx="2815167" cy="245982"/>
          </a:xfrm>
          <a:prstGeom prst="rect">
            <a:avLst/>
          </a:prstGeom>
          <a:noFill/>
          <a:ln w="9525">
            <a:noFill/>
            <a:miter lim="800000"/>
            <a:headEnd/>
            <a:tailEnd/>
          </a:ln>
          <a:effectLst/>
        </p:spPr>
        <p:txBody>
          <a:bodyPr lIns="101444" tIns="50713" rIns="101444" bIns="50713">
            <a:spAutoFit/>
          </a:bodyPr>
          <a:lstStyle/>
          <a:p>
            <a:pPr marL="0" marR="0" indent="0" algn="l" defTabSz="1014415" rtl="0" eaLnBrk="1" fontAlgn="base" latinLnBrk="0" hangingPunct="1">
              <a:lnSpc>
                <a:spcPct val="100000"/>
              </a:lnSpc>
              <a:spcBef>
                <a:spcPct val="50000"/>
              </a:spcBef>
              <a:spcAft>
                <a:spcPct val="0"/>
              </a:spcAft>
              <a:buClrTx/>
              <a:buSzTx/>
              <a:buFontTx/>
              <a:buNone/>
              <a:tabLst/>
              <a:defRPr/>
            </a:pPr>
            <a:r>
              <a:rPr lang="en-US" sz="933" dirty="0"/>
              <a:t>TI Information – Selective Disclosure</a:t>
            </a:r>
          </a:p>
        </p:txBody>
      </p:sp>
    </p:spTree>
    <p:extLst>
      <p:ext uri="{BB962C8B-B14F-4D97-AF65-F5344CB8AC3E}">
        <p14:creationId xmlns:p14="http://schemas.microsoft.com/office/powerpoint/2010/main" val="2950983408"/>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44505" y="1048477"/>
            <a:ext cx="11290300" cy="4945932"/>
          </a:xfrm>
        </p:spPr>
        <p:txBody>
          <a:bodyPr/>
          <a:lstStyle>
            <a:lvl1pPr>
              <a:spcBef>
                <a:spcPts val="889"/>
              </a:spcBef>
              <a:defRPr/>
            </a:lvl1pPr>
            <a:lvl3pPr>
              <a:defRPr sz="2000"/>
            </a:lvl3pPr>
            <a:lvl4pPr>
              <a:defRPr sz="2000"/>
            </a:lvl4pPr>
            <a:lvl5pPr>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2B97888F-6AF7-4263-B69D-592D8C33BAC7}" type="slidenum">
              <a:rPr lang="en-US"/>
              <a:pPr>
                <a:defRPr/>
              </a:pPr>
              <a:t>‹#›</a:t>
            </a:fld>
            <a:endParaRPr lang="en-US"/>
          </a:p>
        </p:txBody>
      </p:sp>
    </p:spTree>
    <p:extLst>
      <p:ext uri="{BB962C8B-B14F-4D97-AF65-F5344CB8AC3E}">
        <p14:creationId xmlns:p14="http://schemas.microsoft.com/office/powerpoint/2010/main" val="33121203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6"/>
          </a:xfrm>
        </p:spPr>
        <p:txBody>
          <a:bodyPr anchor="t"/>
          <a:lstStyle>
            <a:lvl1pPr algn="l">
              <a:defRPr sz="4400" b="1" cap="all">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267"/>
            </a:lvl1pPr>
            <a:lvl2pPr marL="507847" indent="0">
              <a:buNone/>
              <a:defRPr sz="2000"/>
            </a:lvl2pPr>
            <a:lvl3pPr marL="1015695" indent="0">
              <a:buNone/>
              <a:defRPr sz="1733"/>
            </a:lvl3pPr>
            <a:lvl4pPr marL="1523539" indent="0">
              <a:buNone/>
              <a:defRPr sz="1600"/>
            </a:lvl4pPr>
            <a:lvl5pPr marL="2031380" indent="0">
              <a:buNone/>
              <a:defRPr sz="1600"/>
            </a:lvl5pPr>
            <a:lvl6pPr marL="2539226" indent="0">
              <a:buNone/>
              <a:defRPr sz="1600"/>
            </a:lvl6pPr>
            <a:lvl7pPr marL="3047073" indent="0">
              <a:buNone/>
              <a:defRPr sz="1600"/>
            </a:lvl7pPr>
            <a:lvl8pPr marL="3554915" indent="0">
              <a:buNone/>
              <a:defRPr sz="1600"/>
            </a:lvl8pPr>
            <a:lvl9pPr marL="4062760" indent="0">
              <a:buNone/>
              <a:defRPr sz="1600"/>
            </a:lvl9pPr>
          </a:lstStyle>
          <a:p>
            <a:pPr lvl="0"/>
            <a:r>
              <a:rPr lang="en-US"/>
              <a:t>Edit Master text styles</a:t>
            </a:r>
          </a:p>
        </p:txBody>
      </p:sp>
      <p:sp>
        <p:nvSpPr>
          <p:cNvPr id="4" name="Rectangle 6"/>
          <p:cNvSpPr>
            <a:spLocks noGrp="1" noChangeArrowheads="1"/>
          </p:cNvSpPr>
          <p:nvPr>
            <p:ph type="sldNum" sz="quarter" idx="10"/>
          </p:nvPr>
        </p:nvSpPr>
        <p:spPr>
          <a:xfrm>
            <a:off x="8851900" y="6049963"/>
            <a:ext cx="2844800" cy="206376"/>
          </a:xfrm>
          <a:ln/>
        </p:spPr>
        <p:txBody>
          <a:bodyPr/>
          <a:lstStyle>
            <a:lvl1pPr>
              <a:defRPr/>
            </a:lvl1pPr>
          </a:lstStyle>
          <a:p>
            <a:pPr>
              <a:defRPr/>
            </a:pPr>
            <a:fld id="{4E6118DC-F0C3-4C61-9EEA-2C495CD04587}" type="slidenum">
              <a:rPr lang="en-US"/>
              <a:pPr>
                <a:defRPr/>
              </a:pPr>
              <a:t>‹#›</a:t>
            </a:fld>
            <a:endParaRPr lang="en-US" dirty="0"/>
          </a:p>
        </p:txBody>
      </p:sp>
    </p:spTree>
    <p:extLst>
      <p:ext uri="{BB962C8B-B14F-4D97-AF65-F5344CB8AC3E}">
        <p14:creationId xmlns:p14="http://schemas.microsoft.com/office/powerpoint/2010/main" val="23678515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44501" y="1185864"/>
            <a:ext cx="5543551" cy="4692651"/>
          </a:xfrm>
          <a:noFill/>
          <a:ln w="9525" algn="ctr">
            <a:noFill/>
            <a:miter lim="800000"/>
            <a:headEnd/>
            <a:tailEnd/>
          </a:ln>
        </p:spPr>
        <p:txBody>
          <a:bodyPr vert="horz" wrap="square" lIns="76179" tIns="38088" rIns="76179" bIns="38088" numCol="1" anchor="t" anchorCtr="0" compatLnSpc="1">
            <a:prstTxWarp prst="textNoShape">
              <a:avLst/>
            </a:prstTxWarp>
          </a:bodyPr>
          <a:lstStyle>
            <a:lvl1pPr algn="l" rtl="0" eaLnBrk="0" fontAlgn="base" hangingPunct="0">
              <a:spcAft>
                <a:spcPct val="0"/>
              </a:spcAft>
              <a:defRPr lang="en-US" sz="2267" smtClean="0">
                <a:solidFill>
                  <a:schemeClr val="tx1"/>
                </a:solidFill>
                <a:latin typeface="+mn-lt"/>
                <a:ea typeface="+mn-ea"/>
                <a:cs typeface="+mn-cs"/>
              </a:defRPr>
            </a:lvl1pPr>
            <a:lvl2pPr algn="l" rtl="0" eaLnBrk="0" fontAlgn="base" hangingPunct="0">
              <a:spcAft>
                <a:spcPct val="0"/>
              </a:spcAft>
              <a:defRPr lang="en-US" sz="2000" smtClean="0">
                <a:solidFill>
                  <a:schemeClr val="tx1"/>
                </a:solidFill>
                <a:latin typeface="+mn-lt"/>
                <a:ea typeface="+mn-ea"/>
                <a:cs typeface="+mn-cs"/>
              </a:defRPr>
            </a:lvl2pPr>
            <a:lvl3pPr algn="l" rtl="0" eaLnBrk="0" fontAlgn="base" hangingPunct="0">
              <a:spcAft>
                <a:spcPct val="0"/>
              </a:spcAft>
              <a:defRPr lang="en-US" sz="2000" smtClean="0">
                <a:solidFill>
                  <a:schemeClr val="tx1"/>
                </a:solidFill>
                <a:latin typeface="+mn-lt"/>
                <a:ea typeface="+mn-ea"/>
                <a:cs typeface="+mn-cs"/>
              </a:defRPr>
            </a:lvl3pPr>
            <a:lvl4pPr algn="l" rtl="0" eaLnBrk="0" fontAlgn="base" hangingPunct="0">
              <a:spcAft>
                <a:spcPct val="0"/>
              </a:spcAft>
              <a:defRPr lang="en-US" sz="2000" smtClean="0">
                <a:solidFill>
                  <a:schemeClr val="tx1"/>
                </a:solidFill>
                <a:latin typeface="+mn-lt"/>
                <a:ea typeface="+mn-ea"/>
                <a:cs typeface="+mn-cs"/>
              </a:defRPr>
            </a:lvl4pPr>
            <a:lvl5pPr algn="l" rtl="0" eaLnBrk="0" fontAlgn="base" hangingPunct="0">
              <a:spcAft>
                <a:spcPct val="0"/>
              </a:spcAft>
              <a:defRPr lang="en-US" sz="2267">
                <a:solidFill>
                  <a:schemeClr val="tx1"/>
                </a:solidFill>
                <a:latin typeface="+mn-lt"/>
                <a:ea typeface="+mn-ea"/>
                <a:cs typeface="+mn-cs"/>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1251" y="1185864"/>
            <a:ext cx="5543549" cy="4692651"/>
          </a:xfrm>
          <a:noFill/>
          <a:ln w="9525" algn="ctr">
            <a:noFill/>
            <a:miter lim="800000"/>
            <a:headEnd/>
            <a:tailEnd/>
          </a:ln>
        </p:spPr>
        <p:txBody>
          <a:bodyPr vert="horz" wrap="square" lIns="76179" tIns="38088" rIns="76179" bIns="38088" numCol="1" anchor="t" anchorCtr="0" compatLnSpc="1">
            <a:prstTxWarp prst="textNoShape">
              <a:avLst/>
            </a:prstTxWarp>
          </a:bodyPr>
          <a:lstStyle>
            <a:lvl1pPr algn="l" rtl="0" eaLnBrk="0" fontAlgn="base" hangingPunct="0">
              <a:spcAft>
                <a:spcPct val="0"/>
              </a:spcAft>
              <a:defRPr lang="en-US" sz="2267" smtClean="0">
                <a:solidFill>
                  <a:schemeClr val="tx1"/>
                </a:solidFill>
                <a:latin typeface="+mn-lt"/>
                <a:ea typeface="+mn-ea"/>
                <a:cs typeface="+mn-cs"/>
              </a:defRPr>
            </a:lvl1pPr>
            <a:lvl2pPr algn="l" rtl="0" eaLnBrk="0" fontAlgn="base" hangingPunct="0">
              <a:spcAft>
                <a:spcPct val="0"/>
              </a:spcAft>
              <a:defRPr lang="en-US" sz="2000" smtClean="0">
                <a:solidFill>
                  <a:schemeClr val="tx1"/>
                </a:solidFill>
                <a:latin typeface="+mn-lt"/>
                <a:ea typeface="+mn-ea"/>
                <a:cs typeface="+mn-cs"/>
              </a:defRPr>
            </a:lvl2pPr>
            <a:lvl3pPr algn="l" rtl="0" eaLnBrk="0" fontAlgn="base" hangingPunct="0">
              <a:spcAft>
                <a:spcPct val="0"/>
              </a:spcAft>
              <a:defRPr lang="en-US" sz="2000" smtClean="0">
                <a:solidFill>
                  <a:schemeClr val="tx1"/>
                </a:solidFill>
                <a:latin typeface="+mn-lt"/>
                <a:ea typeface="+mn-ea"/>
                <a:cs typeface="+mn-cs"/>
              </a:defRPr>
            </a:lvl3pPr>
            <a:lvl4pPr algn="l" rtl="0" eaLnBrk="0" fontAlgn="base" hangingPunct="0">
              <a:spcAft>
                <a:spcPct val="0"/>
              </a:spcAft>
              <a:defRPr lang="en-US" sz="2000" smtClean="0">
                <a:solidFill>
                  <a:schemeClr val="tx1"/>
                </a:solidFill>
                <a:latin typeface="+mn-lt"/>
                <a:ea typeface="+mn-ea"/>
                <a:cs typeface="+mn-cs"/>
              </a:defRPr>
            </a:lvl4pPr>
            <a:lvl5pPr algn="l" rtl="0" eaLnBrk="0" fontAlgn="base" hangingPunct="0">
              <a:spcAft>
                <a:spcPct val="0"/>
              </a:spcAft>
              <a:defRPr lang="en-US" sz="2000">
                <a:solidFill>
                  <a:schemeClr val="tx1"/>
                </a:solidFill>
                <a:latin typeface="+mn-lt"/>
                <a:ea typeface="+mn-ea"/>
                <a:cs typeface="+mn-cs"/>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6"/>
          <p:cNvSpPr>
            <a:spLocks noGrp="1" noChangeArrowheads="1"/>
          </p:cNvSpPr>
          <p:nvPr>
            <p:ph type="sldNum" sz="quarter" idx="10"/>
          </p:nvPr>
        </p:nvSpPr>
        <p:spPr>
          <a:ln/>
        </p:spPr>
        <p:txBody>
          <a:bodyPr/>
          <a:lstStyle>
            <a:lvl1pPr>
              <a:defRPr/>
            </a:lvl1pPr>
          </a:lstStyle>
          <a:p>
            <a:pPr>
              <a:defRPr/>
            </a:pPr>
            <a:fld id="{B53548F6-AAA9-4A8D-A869-511B3DFE3256}" type="slidenum">
              <a:rPr lang="en-US"/>
              <a:pPr>
                <a:defRPr/>
              </a:pPr>
              <a:t>‹#›</a:t>
            </a:fld>
            <a:endParaRPr lang="en-US"/>
          </a:p>
        </p:txBody>
      </p:sp>
    </p:spTree>
    <p:extLst>
      <p:ext uri="{BB962C8B-B14F-4D97-AF65-F5344CB8AC3E}">
        <p14:creationId xmlns:p14="http://schemas.microsoft.com/office/powerpoint/2010/main" val="23508395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10972800" cy="11430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667" b="1"/>
            </a:lvl1pPr>
            <a:lvl2pPr marL="507847" indent="0">
              <a:buNone/>
              <a:defRPr sz="2267" b="1"/>
            </a:lvl2pPr>
            <a:lvl3pPr marL="1015695" indent="0">
              <a:buNone/>
              <a:defRPr sz="2000" b="1"/>
            </a:lvl3pPr>
            <a:lvl4pPr marL="1523539" indent="0">
              <a:buNone/>
              <a:defRPr sz="1733" b="1"/>
            </a:lvl4pPr>
            <a:lvl5pPr marL="2031380" indent="0">
              <a:buNone/>
              <a:defRPr sz="1733" b="1"/>
            </a:lvl5pPr>
            <a:lvl6pPr marL="2539226" indent="0">
              <a:buNone/>
              <a:defRPr sz="1733" b="1"/>
            </a:lvl6pPr>
            <a:lvl7pPr marL="3047073" indent="0">
              <a:buNone/>
              <a:defRPr sz="1733" b="1"/>
            </a:lvl7pPr>
            <a:lvl8pPr marL="3554915" indent="0">
              <a:buNone/>
              <a:defRPr sz="1733" b="1"/>
            </a:lvl8pPr>
            <a:lvl9pPr marL="4062760" indent="0">
              <a:buNone/>
              <a:defRPr sz="1733" b="1"/>
            </a:lvl9pPr>
          </a:lstStyle>
          <a:p>
            <a:pPr lvl="0"/>
            <a:r>
              <a:rPr lang="en-US"/>
              <a:t>Edit Master text styles</a:t>
            </a:r>
          </a:p>
        </p:txBody>
      </p:sp>
      <p:sp>
        <p:nvSpPr>
          <p:cNvPr id="4" name="Content Placeholder 3"/>
          <p:cNvSpPr>
            <a:spLocks noGrp="1"/>
          </p:cNvSpPr>
          <p:nvPr>
            <p:ph sz="half" idx="2"/>
          </p:nvPr>
        </p:nvSpPr>
        <p:spPr>
          <a:xfrm>
            <a:off x="609600" y="2174876"/>
            <a:ext cx="5386917" cy="3951288"/>
          </a:xfrm>
          <a:noFill/>
          <a:ln w="9525" algn="ctr">
            <a:noFill/>
            <a:miter lim="800000"/>
            <a:headEnd/>
            <a:tailEnd/>
          </a:ln>
        </p:spPr>
        <p:txBody>
          <a:bodyPr vert="horz" wrap="square" lIns="76179" tIns="38088" rIns="76179" bIns="38088" numCol="1" anchor="t" anchorCtr="0" compatLnSpc="1">
            <a:prstTxWarp prst="textNoShape">
              <a:avLst/>
            </a:prstTxWarp>
          </a:bodyPr>
          <a:lstStyle>
            <a:lvl1pPr algn="l" rtl="0" eaLnBrk="0" fontAlgn="base" hangingPunct="0">
              <a:spcAft>
                <a:spcPct val="0"/>
              </a:spcAft>
              <a:defRPr lang="en-US" sz="2267" smtClean="0">
                <a:solidFill>
                  <a:schemeClr val="tx1"/>
                </a:solidFill>
                <a:latin typeface="+mn-lt"/>
                <a:ea typeface="+mn-ea"/>
                <a:cs typeface="+mn-cs"/>
              </a:defRPr>
            </a:lvl1pPr>
            <a:lvl2pPr algn="l" rtl="0" eaLnBrk="0" fontAlgn="base" hangingPunct="0">
              <a:spcAft>
                <a:spcPct val="0"/>
              </a:spcAft>
              <a:defRPr lang="en-US" sz="2267" smtClean="0">
                <a:solidFill>
                  <a:schemeClr val="tx1"/>
                </a:solidFill>
                <a:latin typeface="+mn-lt"/>
                <a:ea typeface="+mn-ea"/>
                <a:cs typeface="+mn-cs"/>
              </a:defRPr>
            </a:lvl2pPr>
            <a:lvl3pPr algn="l" rtl="0" eaLnBrk="0" fontAlgn="base" hangingPunct="0">
              <a:spcAft>
                <a:spcPct val="0"/>
              </a:spcAft>
              <a:defRPr lang="en-US" sz="2267" smtClean="0">
                <a:solidFill>
                  <a:schemeClr val="tx1"/>
                </a:solidFill>
                <a:latin typeface="+mn-lt"/>
                <a:ea typeface="+mn-ea"/>
                <a:cs typeface="+mn-cs"/>
              </a:defRPr>
            </a:lvl3pPr>
            <a:lvl4pPr algn="l" rtl="0" eaLnBrk="0" fontAlgn="base" hangingPunct="0">
              <a:spcAft>
                <a:spcPct val="0"/>
              </a:spcAft>
              <a:defRPr lang="en-US" sz="2267" smtClean="0">
                <a:solidFill>
                  <a:schemeClr val="tx1"/>
                </a:solidFill>
                <a:latin typeface="+mn-lt"/>
                <a:ea typeface="+mn-ea"/>
                <a:cs typeface="+mn-cs"/>
              </a:defRPr>
            </a:lvl4pPr>
            <a:lvl5pPr algn="l" rtl="0" eaLnBrk="0" fontAlgn="base" hangingPunct="0">
              <a:spcAft>
                <a:spcPct val="0"/>
              </a:spcAft>
              <a:defRPr lang="en-US" sz="2267">
                <a:solidFill>
                  <a:schemeClr val="tx1"/>
                </a:solidFill>
                <a:latin typeface="+mn-lt"/>
                <a:ea typeface="+mn-ea"/>
                <a:cs typeface="+mn-cs"/>
              </a:defRPr>
            </a:lvl5pPr>
            <a:lvl6pPr>
              <a:defRPr sz="1733"/>
            </a:lvl6pPr>
            <a:lvl7pPr>
              <a:defRPr sz="1733"/>
            </a:lvl7pPr>
            <a:lvl8pPr>
              <a:defRPr sz="1733"/>
            </a:lvl8pPr>
            <a:lvl9pPr>
              <a:defRPr sz="173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2" y="1535113"/>
            <a:ext cx="5389033" cy="639763"/>
          </a:xfrm>
        </p:spPr>
        <p:txBody>
          <a:bodyPr anchor="b"/>
          <a:lstStyle>
            <a:lvl1pPr marL="0" indent="0">
              <a:buNone/>
              <a:defRPr sz="2667" b="1"/>
            </a:lvl1pPr>
            <a:lvl2pPr marL="507847" indent="0">
              <a:buNone/>
              <a:defRPr sz="2267" b="1"/>
            </a:lvl2pPr>
            <a:lvl3pPr marL="1015695" indent="0">
              <a:buNone/>
              <a:defRPr sz="2000" b="1"/>
            </a:lvl3pPr>
            <a:lvl4pPr marL="1523539" indent="0">
              <a:buNone/>
              <a:defRPr sz="1733" b="1"/>
            </a:lvl4pPr>
            <a:lvl5pPr marL="2031380" indent="0">
              <a:buNone/>
              <a:defRPr sz="1733" b="1"/>
            </a:lvl5pPr>
            <a:lvl6pPr marL="2539226" indent="0">
              <a:buNone/>
              <a:defRPr sz="1733" b="1"/>
            </a:lvl6pPr>
            <a:lvl7pPr marL="3047073" indent="0">
              <a:buNone/>
              <a:defRPr sz="1733" b="1"/>
            </a:lvl7pPr>
            <a:lvl8pPr marL="3554915" indent="0">
              <a:buNone/>
              <a:defRPr sz="1733" b="1"/>
            </a:lvl8pPr>
            <a:lvl9pPr marL="4062760" indent="0">
              <a:buNone/>
              <a:defRPr sz="1733" b="1"/>
            </a:lvl9pPr>
          </a:lstStyle>
          <a:p>
            <a:pPr lvl="0"/>
            <a:r>
              <a:rPr lang="en-US"/>
              <a:t>Edit Master text styles</a:t>
            </a:r>
          </a:p>
        </p:txBody>
      </p:sp>
      <p:sp>
        <p:nvSpPr>
          <p:cNvPr id="6" name="Content Placeholder 5"/>
          <p:cNvSpPr>
            <a:spLocks noGrp="1"/>
          </p:cNvSpPr>
          <p:nvPr>
            <p:ph sz="quarter" idx="4"/>
          </p:nvPr>
        </p:nvSpPr>
        <p:spPr>
          <a:xfrm>
            <a:off x="6193372" y="2174876"/>
            <a:ext cx="5389033" cy="3951288"/>
          </a:xfrm>
          <a:noFill/>
          <a:ln w="9525" algn="ctr">
            <a:noFill/>
            <a:miter lim="800000"/>
            <a:headEnd/>
            <a:tailEnd/>
          </a:ln>
        </p:spPr>
        <p:txBody>
          <a:bodyPr vert="horz" wrap="square" lIns="76179" tIns="38088" rIns="76179" bIns="38088" numCol="1" anchor="t" anchorCtr="0" compatLnSpc="1">
            <a:prstTxWarp prst="textNoShape">
              <a:avLst/>
            </a:prstTxWarp>
          </a:bodyPr>
          <a:lstStyle>
            <a:lvl1pPr algn="l" rtl="0" eaLnBrk="0" fontAlgn="base" hangingPunct="0">
              <a:spcAft>
                <a:spcPct val="0"/>
              </a:spcAft>
              <a:defRPr lang="en-US" sz="2267" smtClean="0">
                <a:solidFill>
                  <a:schemeClr val="tx1"/>
                </a:solidFill>
                <a:latin typeface="+mn-lt"/>
                <a:ea typeface="+mn-ea"/>
                <a:cs typeface="+mn-cs"/>
              </a:defRPr>
            </a:lvl1pPr>
            <a:lvl2pPr algn="l" rtl="0" eaLnBrk="0" fontAlgn="base" hangingPunct="0">
              <a:spcAft>
                <a:spcPct val="0"/>
              </a:spcAft>
              <a:defRPr lang="en-US" sz="2267" smtClean="0">
                <a:solidFill>
                  <a:schemeClr val="tx1"/>
                </a:solidFill>
                <a:latin typeface="+mn-lt"/>
                <a:ea typeface="+mn-ea"/>
                <a:cs typeface="+mn-cs"/>
              </a:defRPr>
            </a:lvl2pPr>
            <a:lvl3pPr algn="l" rtl="0" eaLnBrk="0" fontAlgn="base" hangingPunct="0">
              <a:spcAft>
                <a:spcPct val="0"/>
              </a:spcAft>
              <a:defRPr lang="en-US" sz="2267" smtClean="0">
                <a:solidFill>
                  <a:schemeClr val="tx1"/>
                </a:solidFill>
                <a:latin typeface="+mn-lt"/>
                <a:ea typeface="+mn-ea"/>
                <a:cs typeface="+mn-cs"/>
              </a:defRPr>
            </a:lvl3pPr>
            <a:lvl4pPr algn="l" rtl="0" eaLnBrk="0" fontAlgn="base" hangingPunct="0">
              <a:spcAft>
                <a:spcPct val="0"/>
              </a:spcAft>
              <a:defRPr lang="en-US" sz="2267" smtClean="0">
                <a:solidFill>
                  <a:schemeClr val="tx1"/>
                </a:solidFill>
                <a:latin typeface="+mn-lt"/>
                <a:ea typeface="+mn-ea"/>
                <a:cs typeface="+mn-cs"/>
              </a:defRPr>
            </a:lvl4pPr>
            <a:lvl5pPr algn="l" rtl="0" eaLnBrk="0" fontAlgn="base" hangingPunct="0">
              <a:spcAft>
                <a:spcPct val="0"/>
              </a:spcAft>
              <a:defRPr lang="en-US" sz="2267">
                <a:solidFill>
                  <a:schemeClr val="tx1"/>
                </a:solidFill>
                <a:latin typeface="+mn-lt"/>
                <a:ea typeface="+mn-ea"/>
                <a:cs typeface="+mn-cs"/>
              </a:defRPr>
            </a:lvl5pPr>
            <a:lvl6pPr>
              <a:defRPr sz="1733"/>
            </a:lvl6pPr>
            <a:lvl7pPr>
              <a:defRPr sz="1733"/>
            </a:lvl7pPr>
            <a:lvl8pPr>
              <a:defRPr sz="1733"/>
            </a:lvl8pPr>
            <a:lvl9pPr>
              <a:defRPr sz="173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pPr>
              <a:defRPr/>
            </a:pPr>
            <a:fld id="{204C35C9-3222-4444-B33E-8AB075BE83C6}" type="slidenum">
              <a:rPr lang="en-US"/>
              <a:pPr>
                <a:defRPr/>
              </a:pPr>
              <a:t>‹#›</a:t>
            </a:fld>
            <a:endParaRPr lang="en-US"/>
          </a:p>
        </p:txBody>
      </p:sp>
    </p:spTree>
    <p:extLst>
      <p:ext uri="{BB962C8B-B14F-4D97-AF65-F5344CB8AC3E}">
        <p14:creationId xmlns:p14="http://schemas.microsoft.com/office/powerpoint/2010/main" val="333123056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Rectangle 6"/>
          <p:cNvSpPr>
            <a:spLocks noGrp="1" noChangeArrowheads="1"/>
          </p:cNvSpPr>
          <p:nvPr>
            <p:ph type="sldNum" sz="quarter" idx="10"/>
          </p:nvPr>
        </p:nvSpPr>
        <p:spPr>
          <a:ln/>
        </p:spPr>
        <p:txBody>
          <a:bodyPr/>
          <a:lstStyle>
            <a:lvl1pPr>
              <a:defRPr/>
            </a:lvl1pPr>
          </a:lstStyle>
          <a:p>
            <a:pPr>
              <a:defRPr/>
            </a:pPr>
            <a:fld id="{D4C52F08-588C-488E-A5AB-DF69250DE862}" type="slidenum">
              <a:rPr lang="en-US"/>
              <a:pPr>
                <a:defRPr/>
              </a:pPr>
              <a:t>‹#›</a:t>
            </a:fld>
            <a:endParaRPr lang="en-US"/>
          </a:p>
        </p:txBody>
      </p:sp>
    </p:spTree>
    <p:extLst>
      <p:ext uri="{BB962C8B-B14F-4D97-AF65-F5344CB8AC3E}">
        <p14:creationId xmlns:p14="http://schemas.microsoft.com/office/powerpoint/2010/main" val="28797600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ED430B41-3034-4777-B6DE-71856D985697}" type="slidenum">
              <a:rPr lang="en-US"/>
              <a:pPr>
                <a:defRPr/>
              </a:pPr>
              <a:t>‹#›</a:t>
            </a:fld>
            <a:endParaRPr lang="en-US"/>
          </a:p>
        </p:txBody>
      </p:sp>
    </p:spTree>
    <p:extLst>
      <p:ext uri="{BB962C8B-B14F-4D97-AF65-F5344CB8AC3E}">
        <p14:creationId xmlns:p14="http://schemas.microsoft.com/office/powerpoint/2010/main" val="273049785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1"/>
            <a:ext cx="4011084" cy="1162051"/>
          </a:xfrm>
        </p:spPr>
        <p:txBody>
          <a:bodyPr anchor="b"/>
          <a:lstStyle>
            <a:lvl1pPr algn="l">
              <a:defRPr sz="3600" b="1">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766733" y="273052"/>
            <a:ext cx="6815667" cy="5853113"/>
          </a:xfrm>
          <a:noFill/>
          <a:ln w="9525" algn="ctr">
            <a:noFill/>
            <a:miter lim="800000"/>
            <a:headEnd/>
            <a:tailEnd/>
          </a:ln>
        </p:spPr>
        <p:txBody>
          <a:bodyPr vert="horz" wrap="square" lIns="76179" tIns="38088" rIns="76179" bIns="38088" numCol="1" anchor="t" anchorCtr="0" compatLnSpc="1">
            <a:prstTxWarp prst="textNoShape">
              <a:avLst/>
            </a:prstTxWarp>
          </a:bodyPr>
          <a:lstStyle>
            <a:lvl1pPr algn="l" rtl="0" eaLnBrk="0" fontAlgn="base" hangingPunct="0">
              <a:spcAft>
                <a:spcPct val="0"/>
              </a:spcAft>
              <a:defRPr lang="en-US" sz="2267" smtClean="0">
                <a:solidFill>
                  <a:schemeClr val="tx1"/>
                </a:solidFill>
                <a:latin typeface="+mn-lt"/>
                <a:ea typeface="+mn-ea"/>
                <a:cs typeface="+mn-cs"/>
              </a:defRPr>
            </a:lvl1pPr>
            <a:lvl2pPr algn="l" rtl="0" eaLnBrk="0" fontAlgn="base" hangingPunct="0">
              <a:spcAft>
                <a:spcPct val="0"/>
              </a:spcAft>
              <a:defRPr lang="en-US" sz="2000" smtClean="0">
                <a:solidFill>
                  <a:schemeClr val="tx1"/>
                </a:solidFill>
                <a:latin typeface="+mn-lt"/>
                <a:ea typeface="+mn-ea"/>
                <a:cs typeface="+mn-cs"/>
              </a:defRPr>
            </a:lvl2pPr>
            <a:lvl3pPr algn="l" rtl="0" eaLnBrk="0" fontAlgn="base" hangingPunct="0">
              <a:spcAft>
                <a:spcPct val="0"/>
              </a:spcAft>
              <a:defRPr lang="en-US" sz="2000" smtClean="0">
                <a:solidFill>
                  <a:schemeClr val="tx1"/>
                </a:solidFill>
                <a:latin typeface="+mn-lt"/>
                <a:ea typeface="+mn-ea"/>
                <a:cs typeface="+mn-cs"/>
              </a:defRPr>
            </a:lvl3pPr>
            <a:lvl4pPr algn="l" rtl="0" eaLnBrk="0" fontAlgn="base" hangingPunct="0">
              <a:spcAft>
                <a:spcPct val="0"/>
              </a:spcAft>
              <a:defRPr lang="en-US" sz="2000" smtClean="0">
                <a:solidFill>
                  <a:schemeClr val="tx1"/>
                </a:solidFill>
                <a:latin typeface="+mn-lt"/>
                <a:ea typeface="+mn-ea"/>
                <a:cs typeface="+mn-cs"/>
              </a:defRPr>
            </a:lvl4pPr>
            <a:lvl5pPr algn="l" rtl="0" eaLnBrk="0" fontAlgn="base" hangingPunct="0">
              <a:spcAft>
                <a:spcPct val="0"/>
              </a:spcAft>
              <a:defRPr lang="en-US" sz="2000">
                <a:solidFill>
                  <a:schemeClr val="tx1"/>
                </a:solidFill>
                <a:latin typeface="+mn-lt"/>
                <a:ea typeface="+mn-ea"/>
                <a:cs typeface="+mn-cs"/>
              </a:defRPr>
            </a:lvl5pPr>
            <a:lvl6pPr>
              <a:defRPr sz="2267"/>
            </a:lvl6pPr>
            <a:lvl7pPr>
              <a:defRPr sz="2267"/>
            </a:lvl7pPr>
            <a:lvl8pPr>
              <a:defRPr sz="2267"/>
            </a:lvl8pPr>
            <a:lvl9pPr>
              <a:defRPr sz="2267"/>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1435100"/>
            <a:ext cx="4011084" cy="4691064"/>
          </a:xfrm>
        </p:spPr>
        <p:txBody>
          <a:bodyPr/>
          <a:lstStyle>
            <a:lvl1pPr marL="0" indent="0">
              <a:buNone/>
              <a:defRPr sz="2267"/>
            </a:lvl1pPr>
            <a:lvl2pPr marL="507847" indent="0">
              <a:buNone/>
              <a:defRPr sz="1333"/>
            </a:lvl2pPr>
            <a:lvl3pPr marL="1015695" indent="0">
              <a:buNone/>
              <a:defRPr sz="1067"/>
            </a:lvl3pPr>
            <a:lvl4pPr marL="1523539" indent="0">
              <a:buNone/>
              <a:defRPr sz="933"/>
            </a:lvl4pPr>
            <a:lvl5pPr marL="2031380" indent="0">
              <a:buNone/>
              <a:defRPr sz="933"/>
            </a:lvl5pPr>
            <a:lvl6pPr marL="2539226" indent="0">
              <a:buNone/>
              <a:defRPr sz="933"/>
            </a:lvl6pPr>
            <a:lvl7pPr marL="3047073" indent="0">
              <a:buNone/>
              <a:defRPr sz="933"/>
            </a:lvl7pPr>
            <a:lvl8pPr marL="3554915" indent="0">
              <a:buNone/>
              <a:defRPr sz="933"/>
            </a:lvl8pPr>
            <a:lvl9pPr marL="4062760" indent="0">
              <a:buNone/>
              <a:defRPr sz="933"/>
            </a:lvl9pPr>
          </a:lstStyle>
          <a:p>
            <a:pPr lvl="0"/>
            <a:r>
              <a:rPr lang="en-US"/>
              <a:t>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D9B97EEC-B5BC-42C5-B73F-31CC660D4D8A}" type="slidenum">
              <a:rPr lang="en-US"/>
              <a:pPr>
                <a:defRPr/>
              </a:pPr>
              <a:t>‹#›</a:t>
            </a:fld>
            <a:endParaRPr lang="en-US"/>
          </a:p>
        </p:txBody>
      </p:sp>
    </p:spTree>
    <p:extLst>
      <p:ext uri="{BB962C8B-B14F-4D97-AF65-F5344CB8AC3E}">
        <p14:creationId xmlns:p14="http://schemas.microsoft.com/office/powerpoint/2010/main" val="377027272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7"/>
          </a:xfrm>
        </p:spPr>
        <p:txBody>
          <a:bodyPr anchor="b"/>
          <a:lstStyle>
            <a:lvl1pPr algn="l">
              <a:defRPr sz="3067" b="1">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2389717" y="612776"/>
            <a:ext cx="7315200" cy="4114800"/>
          </a:xfrm>
        </p:spPr>
        <p:txBody>
          <a:bodyPr/>
          <a:lstStyle>
            <a:lvl1pPr marL="0" indent="0">
              <a:buNone/>
              <a:defRPr sz="3600"/>
            </a:lvl1pPr>
            <a:lvl2pPr marL="507847" indent="0">
              <a:buNone/>
              <a:defRPr sz="3067"/>
            </a:lvl2pPr>
            <a:lvl3pPr marL="1015695" indent="0">
              <a:buNone/>
              <a:defRPr sz="2667"/>
            </a:lvl3pPr>
            <a:lvl4pPr marL="1523539" indent="0">
              <a:buNone/>
              <a:defRPr sz="2267"/>
            </a:lvl4pPr>
            <a:lvl5pPr marL="2031380" indent="0">
              <a:buNone/>
              <a:defRPr sz="2267"/>
            </a:lvl5pPr>
            <a:lvl6pPr marL="2539226" indent="0">
              <a:buNone/>
              <a:defRPr sz="2267"/>
            </a:lvl6pPr>
            <a:lvl7pPr marL="3047073" indent="0">
              <a:buNone/>
              <a:defRPr sz="2267"/>
            </a:lvl7pPr>
            <a:lvl8pPr marL="3554915" indent="0">
              <a:buNone/>
              <a:defRPr sz="2267"/>
            </a:lvl8pPr>
            <a:lvl9pPr marL="4062760" indent="0">
              <a:buNone/>
              <a:defRPr sz="2267"/>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3"/>
          </a:xfrm>
          <a:noFill/>
          <a:ln w="9525" algn="ctr">
            <a:noFill/>
            <a:miter lim="800000"/>
            <a:headEnd/>
            <a:tailEnd/>
          </a:ln>
        </p:spPr>
        <p:txBody>
          <a:bodyPr vert="horz" wrap="square" lIns="76179" tIns="38088" rIns="76179" bIns="38088" numCol="1" anchor="t" anchorCtr="0" compatLnSpc="1">
            <a:prstTxWarp prst="textNoShape">
              <a:avLst/>
            </a:prstTxWarp>
          </a:bodyPr>
          <a:lstStyle>
            <a:lvl1pPr marL="0" indent="0" algn="l" rtl="0" eaLnBrk="0" fontAlgn="base" hangingPunct="0">
              <a:spcAft>
                <a:spcPct val="0"/>
              </a:spcAft>
              <a:buNone/>
              <a:defRPr lang="en-US" sz="2267" smtClean="0">
                <a:solidFill>
                  <a:schemeClr val="tx1"/>
                </a:solidFill>
                <a:latin typeface="+mn-lt"/>
                <a:ea typeface="+mn-ea"/>
                <a:cs typeface="+mn-cs"/>
              </a:defRPr>
            </a:lvl1pPr>
            <a:lvl2pPr marL="507847" indent="0">
              <a:buNone/>
              <a:defRPr sz="1333"/>
            </a:lvl2pPr>
            <a:lvl3pPr marL="1015695" indent="0">
              <a:buNone/>
              <a:defRPr sz="1067"/>
            </a:lvl3pPr>
            <a:lvl4pPr marL="1523539" indent="0">
              <a:buNone/>
              <a:defRPr sz="933"/>
            </a:lvl4pPr>
            <a:lvl5pPr marL="2031380" indent="0">
              <a:buNone/>
              <a:defRPr sz="933"/>
            </a:lvl5pPr>
            <a:lvl6pPr marL="2539226" indent="0">
              <a:buNone/>
              <a:defRPr sz="933"/>
            </a:lvl6pPr>
            <a:lvl7pPr marL="3047073" indent="0">
              <a:buNone/>
              <a:defRPr sz="933"/>
            </a:lvl7pPr>
            <a:lvl8pPr marL="3554915" indent="0">
              <a:buNone/>
              <a:defRPr sz="933"/>
            </a:lvl8pPr>
            <a:lvl9pPr marL="4062760" indent="0">
              <a:buNone/>
              <a:defRPr sz="933"/>
            </a:lvl9pPr>
          </a:lstStyle>
          <a:p>
            <a:pPr lvl="0"/>
            <a:r>
              <a:rPr lang="en-US"/>
              <a:t>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8E55F34B-1C25-4090-A4A7-9CEE84F430BB}" type="slidenum">
              <a:rPr lang="en-US"/>
              <a:pPr>
                <a:defRPr/>
              </a:pPr>
              <a:t>‹#›</a:t>
            </a:fld>
            <a:endParaRPr lang="en-US"/>
          </a:p>
        </p:txBody>
      </p:sp>
    </p:spTree>
    <p:extLst>
      <p:ext uri="{BB962C8B-B14F-4D97-AF65-F5344CB8AC3E}">
        <p14:creationId xmlns:p14="http://schemas.microsoft.com/office/powerpoint/2010/main" val="21928529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34FE2BCE-81FD-49AD-8F3F-8C803C0A8918}" type="slidenum">
              <a:rPr lang="en-US"/>
              <a:pPr>
                <a:defRPr/>
              </a:pPr>
              <a:t>‹#›</a:t>
            </a:fld>
            <a:endParaRPr lang="en-US"/>
          </a:p>
        </p:txBody>
      </p:sp>
    </p:spTree>
    <p:extLst>
      <p:ext uri="{BB962C8B-B14F-4D97-AF65-F5344CB8AC3E}">
        <p14:creationId xmlns:p14="http://schemas.microsoft.com/office/powerpoint/2010/main" val="395344318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79418" y="142876"/>
            <a:ext cx="2855383" cy="5735637"/>
          </a:xfrm>
        </p:spPr>
        <p:txBody>
          <a:bodyPr vert="eaVert"/>
          <a:lstStyle>
            <a:lvl1pPr>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309033" y="142876"/>
            <a:ext cx="8367184" cy="573563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9AB3E699-3BC5-4E82-A48B-54CC42B0E66D}" type="slidenum">
              <a:rPr lang="en-US"/>
              <a:pPr>
                <a:defRPr/>
              </a:pPr>
              <a:t>‹#›</a:t>
            </a:fld>
            <a:endParaRPr lang="en-US"/>
          </a:p>
        </p:txBody>
      </p:sp>
    </p:spTree>
    <p:extLst>
      <p:ext uri="{BB962C8B-B14F-4D97-AF65-F5344CB8AC3E}">
        <p14:creationId xmlns:p14="http://schemas.microsoft.com/office/powerpoint/2010/main" val="678097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19" name="Picture 18" descr="selected_powerpoint_bg_1_1280x720.jpg"/>
          <p:cNvPicPr>
            <a:picLocks noChangeAspect="1"/>
          </p:cNvPicPr>
          <p:nvPr/>
        </p:nvPicPr>
        <p:blipFill>
          <a:blip r:embed="rId2" cstate="print"/>
          <a:stretch>
            <a:fillRect/>
          </a:stretch>
        </p:blipFill>
        <p:spPr>
          <a:xfrm>
            <a:off x="0" y="0"/>
            <a:ext cx="12192000" cy="6858000"/>
          </a:xfrm>
          <a:prstGeom prst="rect">
            <a:avLst/>
          </a:prstGeom>
        </p:spPr>
      </p:pic>
      <p:sp>
        <p:nvSpPr>
          <p:cNvPr id="3074" name="Rectangle 2"/>
          <p:cNvSpPr>
            <a:spLocks noGrp="1" noChangeArrowheads="1"/>
          </p:cNvSpPr>
          <p:nvPr>
            <p:ph type="ctrTitle" hasCustomPrompt="1"/>
          </p:nvPr>
        </p:nvSpPr>
        <p:spPr>
          <a:xfrm>
            <a:off x="457200" y="1943152"/>
            <a:ext cx="11277600" cy="1470025"/>
          </a:xfrm>
        </p:spPr>
        <p:txBody>
          <a:bodyPr/>
          <a:lstStyle>
            <a:lvl1pPr>
              <a:defRPr sz="4400">
                <a:solidFill>
                  <a:schemeClr val="tx2"/>
                </a:solidFill>
              </a:defRPr>
            </a:lvl1pPr>
          </a:lstStyle>
          <a:p>
            <a:r>
              <a:rPr lang="en-US" dirty="0"/>
              <a:t>Signal Improvement Capable C</a:t>
            </a:r>
          </a:p>
        </p:txBody>
      </p:sp>
      <p:sp>
        <p:nvSpPr>
          <p:cNvPr id="3075" name="Rectangle 3"/>
          <p:cNvSpPr>
            <a:spLocks noGrp="1" noChangeArrowheads="1"/>
          </p:cNvSpPr>
          <p:nvPr>
            <p:ph type="subTitle" idx="1"/>
          </p:nvPr>
        </p:nvSpPr>
        <p:spPr>
          <a:xfrm>
            <a:off x="457200" y="3698878"/>
            <a:ext cx="11277600" cy="1485900"/>
          </a:xfrm>
          <a:ln/>
        </p:spPr>
        <p:txBody>
          <a:bodyPr/>
          <a:lstStyle>
            <a:lvl1pPr marL="0" indent="0">
              <a:buFontTx/>
              <a:buNone/>
              <a:defRPr b="1"/>
            </a:lvl1pPr>
          </a:lstStyle>
          <a:p>
            <a:r>
              <a:rPr lang="en-US"/>
              <a:t>Click to edit Master subtitle style</a:t>
            </a:r>
          </a:p>
        </p:txBody>
      </p:sp>
      <p:sp>
        <p:nvSpPr>
          <p:cNvPr id="7" name="Rectangle 24"/>
          <p:cNvSpPr>
            <a:spLocks noGrp="1" noChangeArrowheads="1"/>
          </p:cNvSpPr>
          <p:nvPr>
            <p:ph type="sldNum" sz="quarter" idx="10"/>
          </p:nvPr>
        </p:nvSpPr>
        <p:spPr>
          <a:xfrm>
            <a:off x="8856133" y="6038849"/>
            <a:ext cx="2844800" cy="206376"/>
          </a:xfrm>
        </p:spPr>
        <p:txBody>
          <a:bodyPr/>
          <a:lstStyle>
            <a:lvl1pPr>
              <a:defRPr/>
            </a:lvl1pPr>
          </a:lstStyle>
          <a:p>
            <a:fld id="{52F2BEF2-54A8-4126-AD6E-2C96E8929930}" type="slidenum">
              <a:rPr lang="en-US" smtClean="0"/>
              <a:t>‹#›</a:t>
            </a:fld>
            <a:endParaRPr lang="en-US"/>
          </a:p>
        </p:txBody>
      </p:sp>
      <p:grpSp>
        <p:nvGrpSpPr>
          <p:cNvPr id="20" name="Group 19"/>
          <p:cNvGrpSpPr/>
          <p:nvPr/>
        </p:nvGrpSpPr>
        <p:grpSpPr>
          <a:xfrm>
            <a:off x="0" y="6275917"/>
            <a:ext cx="11768667" cy="518160"/>
            <a:chOff x="0" y="6321425"/>
            <a:chExt cx="10591800" cy="466344"/>
          </a:xfrm>
        </p:grpSpPr>
        <p:sp>
          <p:nvSpPr>
            <p:cNvPr id="21" name="Rectangle 20"/>
            <p:cNvSpPr/>
            <p:nvPr/>
          </p:nvSpPr>
          <p:spPr>
            <a:xfrm>
              <a:off x="0" y="6321425"/>
              <a:ext cx="10591800"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2" name="Picture 27" descr="ti_logo_powerpoint_1_line.pn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8593138" y="6440488"/>
              <a:ext cx="1874837" cy="231775"/>
            </a:xfrm>
            <a:prstGeom prst="rect">
              <a:avLst/>
            </a:prstGeom>
            <a:noFill/>
            <a:ln w="9525">
              <a:noFill/>
              <a:miter lim="800000"/>
              <a:headEnd/>
              <a:tailEnd/>
            </a:ln>
          </p:spPr>
        </p:pic>
      </p:grpSp>
      <p:sp>
        <p:nvSpPr>
          <p:cNvPr id="23" name="Text Box 31"/>
          <p:cNvSpPr txBox="1">
            <a:spLocks noChangeArrowheads="1"/>
          </p:cNvSpPr>
          <p:nvPr/>
        </p:nvSpPr>
        <p:spPr bwMode="auto">
          <a:xfrm>
            <a:off x="445351" y="6014911"/>
            <a:ext cx="2815167" cy="245982"/>
          </a:xfrm>
          <a:prstGeom prst="rect">
            <a:avLst/>
          </a:prstGeom>
          <a:noFill/>
          <a:ln w="9525">
            <a:noFill/>
            <a:miter lim="800000"/>
            <a:headEnd/>
            <a:tailEnd/>
          </a:ln>
          <a:effectLst/>
        </p:spPr>
        <p:txBody>
          <a:bodyPr lIns="101444" tIns="50713" rIns="101444" bIns="50713">
            <a:spAutoFit/>
          </a:bodyPr>
          <a:lstStyle/>
          <a:p>
            <a:pPr marL="0" marR="0" indent="0" algn="l" defTabSz="1014415" rtl="0" eaLnBrk="1" fontAlgn="base" latinLnBrk="0" hangingPunct="1">
              <a:lnSpc>
                <a:spcPct val="100000"/>
              </a:lnSpc>
              <a:spcBef>
                <a:spcPct val="50000"/>
              </a:spcBef>
              <a:spcAft>
                <a:spcPct val="0"/>
              </a:spcAft>
              <a:buClrTx/>
              <a:buSzTx/>
              <a:buFontTx/>
              <a:buNone/>
              <a:tabLst/>
              <a:defRPr/>
            </a:pPr>
            <a:r>
              <a:rPr lang="en-US" sz="933" dirty="0"/>
              <a:t>TI Information – Selective Disclosure</a:t>
            </a:r>
          </a:p>
        </p:txBody>
      </p:sp>
    </p:spTree>
    <p:extLst>
      <p:ext uri="{BB962C8B-B14F-4D97-AF65-F5344CB8AC3E}">
        <p14:creationId xmlns:p14="http://schemas.microsoft.com/office/powerpoint/2010/main" val="3143518124"/>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pic>
        <p:nvPicPr>
          <p:cNvPr id="18" name="Picture 17" descr="selected_powerpoint_bg_1_grey1280x720.jpg"/>
          <p:cNvPicPr>
            <a:picLocks noChangeAspect="1"/>
          </p:cNvPicPr>
          <p:nvPr/>
        </p:nvPicPr>
        <p:blipFill>
          <a:blip r:embed="rId2" cstate="print"/>
          <a:stretch>
            <a:fillRect/>
          </a:stretch>
        </p:blipFill>
        <p:spPr>
          <a:xfrm>
            <a:off x="0" y="13731"/>
            <a:ext cx="12192000" cy="6858000"/>
          </a:xfrm>
          <a:prstGeom prst="rect">
            <a:avLst/>
          </a:prstGeom>
        </p:spPr>
      </p:pic>
      <p:sp>
        <p:nvSpPr>
          <p:cNvPr id="3074" name="Rectangle 2"/>
          <p:cNvSpPr>
            <a:spLocks noGrp="1" noChangeArrowheads="1"/>
          </p:cNvSpPr>
          <p:nvPr>
            <p:ph type="ctrTitle"/>
          </p:nvPr>
        </p:nvSpPr>
        <p:spPr>
          <a:xfrm>
            <a:off x="457200" y="1943152"/>
            <a:ext cx="11277600" cy="1470025"/>
          </a:xfrm>
        </p:spPr>
        <p:txBody>
          <a:bodyPr/>
          <a:lstStyle>
            <a:lvl1pPr>
              <a:defRPr sz="4400">
                <a:solidFill>
                  <a:schemeClr val="tx2"/>
                </a:solidFill>
              </a:defRPr>
            </a:lvl1pPr>
          </a:lstStyle>
          <a:p>
            <a:r>
              <a:rPr lang="en-US"/>
              <a:t>Click to edit Master title style</a:t>
            </a:r>
            <a:endParaRPr lang="en-US" dirty="0"/>
          </a:p>
        </p:txBody>
      </p:sp>
      <p:sp>
        <p:nvSpPr>
          <p:cNvPr id="3075" name="Rectangle 3"/>
          <p:cNvSpPr>
            <a:spLocks noGrp="1" noChangeArrowheads="1"/>
          </p:cNvSpPr>
          <p:nvPr>
            <p:ph type="subTitle" idx="1"/>
          </p:nvPr>
        </p:nvSpPr>
        <p:spPr>
          <a:xfrm>
            <a:off x="457200" y="3698878"/>
            <a:ext cx="11277600" cy="1485900"/>
          </a:xfrm>
          <a:ln/>
        </p:spPr>
        <p:txBody>
          <a:bodyPr/>
          <a:lstStyle>
            <a:lvl1pPr marL="0" indent="0">
              <a:buFontTx/>
              <a:buNone/>
              <a:defRPr b="1"/>
            </a:lvl1pPr>
          </a:lstStyle>
          <a:p>
            <a:r>
              <a:rPr lang="en-US"/>
              <a:t>Click to edit Master subtitle style</a:t>
            </a:r>
          </a:p>
        </p:txBody>
      </p:sp>
      <p:sp>
        <p:nvSpPr>
          <p:cNvPr id="7" name="Rectangle 24"/>
          <p:cNvSpPr>
            <a:spLocks noGrp="1" noChangeArrowheads="1"/>
          </p:cNvSpPr>
          <p:nvPr>
            <p:ph type="sldNum" sz="quarter" idx="10"/>
          </p:nvPr>
        </p:nvSpPr>
        <p:spPr>
          <a:xfrm>
            <a:off x="8856133" y="6038849"/>
            <a:ext cx="2844800" cy="206376"/>
          </a:xfrm>
        </p:spPr>
        <p:txBody>
          <a:bodyPr/>
          <a:lstStyle>
            <a:lvl1pPr>
              <a:defRPr/>
            </a:lvl1pPr>
          </a:lstStyle>
          <a:p>
            <a:fld id="{52F2BEF2-54A8-4126-AD6E-2C96E8929930}" type="slidenum">
              <a:rPr lang="en-US" smtClean="0"/>
              <a:t>‹#›</a:t>
            </a:fld>
            <a:endParaRPr lang="en-US"/>
          </a:p>
        </p:txBody>
      </p:sp>
      <p:grpSp>
        <p:nvGrpSpPr>
          <p:cNvPr id="20" name="Group 19"/>
          <p:cNvGrpSpPr/>
          <p:nvPr/>
        </p:nvGrpSpPr>
        <p:grpSpPr>
          <a:xfrm>
            <a:off x="0" y="6275917"/>
            <a:ext cx="11768667" cy="518160"/>
            <a:chOff x="0" y="6321425"/>
            <a:chExt cx="10591800" cy="466344"/>
          </a:xfrm>
        </p:grpSpPr>
        <p:sp>
          <p:nvSpPr>
            <p:cNvPr id="21" name="Rectangle 20"/>
            <p:cNvSpPr/>
            <p:nvPr/>
          </p:nvSpPr>
          <p:spPr>
            <a:xfrm>
              <a:off x="0" y="6321425"/>
              <a:ext cx="10591800"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2" name="Picture 27" descr="ti_logo_powerpoint_1_line.pn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8593138" y="6440488"/>
              <a:ext cx="1874837" cy="231775"/>
            </a:xfrm>
            <a:prstGeom prst="rect">
              <a:avLst/>
            </a:prstGeom>
            <a:noFill/>
            <a:ln w="9525">
              <a:noFill/>
              <a:miter lim="800000"/>
              <a:headEnd/>
              <a:tailEnd/>
            </a:ln>
          </p:spPr>
        </p:pic>
      </p:grpSp>
      <p:sp>
        <p:nvSpPr>
          <p:cNvPr id="23" name="Text Box 31"/>
          <p:cNvSpPr txBox="1">
            <a:spLocks noChangeArrowheads="1"/>
          </p:cNvSpPr>
          <p:nvPr/>
        </p:nvSpPr>
        <p:spPr bwMode="auto">
          <a:xfrm>
            <a:off x="445351" y="6014911"/>
            <a:ext cx="2815167" cy="245982"/>
          </a:xfrm>
          <a:prstGeom prst="rect">
            <a:avLst/>
          </a:prstGeom>
          <a:noFill/>
          <a:ln w="9525">
            <a:noFill/>
            <a:miter lim="800000"/>
            <a:headEnd/>
            <a:tailEnd/>
          </a:ln>
          <a:effectLst/>
        </p:spPr>
        <p:txBody>
          <a:bodyPr lIns="101444" tIns="50713" rIns="101444" bIns="50713">
            <a:spAutoFit/>
          </a:bodyPr>
          <a:lstStyle/>
          <a:p>
            <a:pPr marL="0" marR="0" indent="0" algn="l" defTabSz="1014415" rtl="0" eaLnBrk="1" fontAlgn="base" latinLnBrk="0" hangingPunct="1">
              <a:lnSpc>
                <a:spcPct val="100000"/>
              </a:lnSpc>
              <a:spcBef>
                <a:spcPct val="50000"/>
              </a:spcBef>
              <a:spcAft>
                <a:spcPct val="0"/>
              </a:spcAft>
              <a:buClrTx/>
              <a:buSzTx/>
              <a:buFontTx/>
              <a:buNone/>
              <a:tabLst/>
              <a:defRPr/>
            </a:pPr>
            <a:r>
              <a:rPr lang="en-US" sz="933" dirty="0"/>
              <a:t>TI Information – Selective Disclosure</a:t>
            </a:r>
          </a:p>
        </p:txBody>
      </p:sp>
    </p:spTree>
    <p:extLst>
      <p:ext uri="{BB962C8B-B14F-4D97-AF65-F5344CB8AC3E}">
        <p14:creationId xmlns:p14="http://schemas.microsoft.com/office/powerpoint/2010/main" val="3854068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44505" y="1048519"/>
            <a:ext cx="11290300" cy="4945932"/>
          </a:xfrm>
        </p:spPr>
        <p:txBody>
          <a:bodyPr/>
          <a:lstStyle>
            <a:lvl1pPr>
              <a:spcBef>
                <a:spcPts val="889"/>
              </a:spcBef>
              <a:defRPr/>
            </a:lvl1pPr>
            <a:lvl3pPr>
              <a:defRPr sz="2000"/>
            </a:lvl3pPr>
            <a:lvl4pPr>
              <a:defRPr sz="2000"/>
            </a:lvl4pPr>
            <a:lvl5pPr>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fld id="{52F2BEF2-54A8-4126-AD6E-2C96E8929930}" type="slidenum">
              <a:rPr lang="en-US" smtClean="0"/>
              <a:t>‹#›</a:t>
            </a:fld>
            <a:endParaRPr lang="en-US"/>
          </a:p>
        </p:txBody>
      </p:sp>
    </p:spTree>
    <p:extLst>
      <p:ext uri="{BB962C8B-B14F-4D97-AF65-F5344CB8AC3E}">
        <p14:creationId xmlns:p14="http://schemas.microsoft.com/office/powerpoint/2010/main" val="3359881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6"/>
          </a:xfrm>
        </p:spPr>
        <p:txBody>
          <a:bodyPr anchor="t"/>
          <a:lstStyle>
            <a:lvl1pPr algn="l">
              <a:defRPr sz="4400" b="1" cap="all">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267"/>
            </a:lvl1pPr>
            <a:lvl2pPr marL="507207" indent="0">
              <a:buNone/>
              <a:defRPr sz="2000"/>
            </a:lvl2pPr>
            <a:lvl3pPr marL="1014415" indent="0">
              <a:buNone/>
              <a:defRPr sz="1733"/>
            </a:lvl3pPr>
            <a:lvl4pPr marL="1521619" indent="0">
              <a:buNone/>
              <a:defRPr sz="1600"/>
            </a:lvl4pPr>
            <a:lvl5pPr marL="2028777" indent="0">
              <a:buNone/>
              <a:defRPr sz="1600"/>
            </a:lvl5pPr>
            <a:lvl6pPr marL="2535982" indent="0">
              <a:buNone/>
              <a:defRPr sz="1600"/>
            </a:lvl6pPr>
            <a:lvl7pPr marL="3043180" indent="0">
              <a:buNone/>
              <a:defRPr sz="1600"/>
            </a:lvl7pPr>
            <a:lvl8pPr marL="3550365" indent="0">
              <a:buNone/>
              <a:defRPr sz="1600"/>
            </a:lvl8pPr>
            <a:lvl9pPr marL="4057563" indent="0">
              <a:buNone/>
              <a:defRPr sz="1600"/>
            </a:lvl9pPr>
          </a:lstStyle>
          <a:p>
            <a:pPr lvl="0"/>
            <a:r>
              <a:rPr lang="en-US"/>
              <a:t>Edit Master text styles</a:t>
            </a:r>
          </a:p>
        </p:txBody>
      </p:sp>
      <p:sp>
        <p:nvSpPr>
          <p:cNvPr id="4" name="Rectangle 6"/>
          <p:cNvSpPr>
            <a:spLocks noGrp="1" noChangeArrowheads="1"/>
          </p:cNvSpPr>
          <p:nvPr>
            <p:ph type="sldNum" sz="quarter" idx="10"/>
          </p:nvPr>
        </p:nvSpPr>
        <p:spPr>
          <a:xfrm>
            <a:off x="8851900" y="6049963"/>
            <a:ext cx="2844800" cy="206376"/>
          </a:xfrm>
          <a:ln/>
        </p:spPr>
        <p:txBody>
          <a:bodyPr/>
          <a:lstStyle>
            <a:lvl1pPr>
              <a:defRPr/>
            </a:lvl1pPr>
          </a:lstStyle>
          <a:p>
            <a:fld id="{52F2BEF2-54A8-4126-AD6E-2C96E8929930}" type="slidenum">
              <a:rPr lang="en-US" smtClean="0"/>
              <a:t>‹#›</a:t>
            </a:fld>
            <a:endParaRPr lang="en-US"/>
          </a:p>
        </p:txBody>
      </p:sp>
    </p:spTree>
    <p:extLst>
      <p:ext uri="{BB962C8B-B14F-4D97-AF65-F5344CB8AC3E}">
        <p14:creationId xmlns:p14="http://schemas.microsoft.com/office/powerpoint/2010/main" val="42741026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44501" y="1185864"/>
            <a:ext cx="5543551" cy="4692651"/>
          </a:xfrm>
          <a:noFill/>
          <a:ln w="9525" algn="ctr">
            <a:noFill/>
            <a:miter lim="800000"/>
            <a:headEnd/>
            <a:tailEnd/>
          </a:ln>
        </p:spPr>
        <p:txBody>
          <a:bodyPr vert="horz" wrap="square" lIns="76083" tIns="38035" rIns="76083" bIns="38035" numCol="1" anchor="t" anchorCtr="0" compatLnSpc="1">
            <a:prstTxWarp prst="textNoShape">
              <a:avLst/>
            </a:prstTxWarp>
          </a:bodyPr>
          <a:lstStyle>
            <a:lvl1pPr algn="l" rtl="0" eaLnBrk="0" fontAlgn="base" hangingPunct="0">
              <a:spcAft>
                <a:spcPct val="0"/>
              </a:spcAft>
              <a:defRPr lang="en-US" sz="2267" smtClean="0">
                <a:solidFill>
                  <a:schemeClr val="tx1"/>
                </a:solidFill>
                <a:latin typeface="+mn-lt"/>
                <a:ea typeface="+mn-ea"/>
                <a:cs typeface="+mn-cs"/>
              </a:defRPr>
            </a:lvl1pPr>
            <a:lvl2pPr algn="l" rtl="0" eaLnBrk="0" fontAlgn="base" hangingPunct="0">
              <a:spcAft>
                <a:spcPct val="0"/>
              </a:spcAft>
              <a:defRPr lang="en-US" sz="2000" smtClean="0">
                <a:solidFill>
                  <a:schemeClr val="tx1"/>
                </a:solidFill>
                <a:latin typeface="+mn-lt"/>
                <a:ea typeface="+mn-ea"/>
                <a:cs typeface="+mn-cs"/>
              </a:defRPr>
            </a:lvl2pPr>
            <a:lvl3pPr algn="l" rtl="0" eaLnBrk="0" fontAlgn="base" hangingPunct="0">
              <a:spcAft>
                <a:spcPct val="0"/>
              </a:spcAft>
              <a:defRPr lang="en-US" sz="2000" smtClean="0">
                <a:solidFill>
                  <a:schemeClr val="tx1"/>
                </a:solidFill>
                <a:latin typeface="+mn-lt"/>
                <a:ea typeface="+mn-ea"/>
                <a:cs typeface="+mn-cs"/>
              </a:defRPr>
            </a:lvl3pPr>
            <a:lvl4pPr algn="l" rtl="0" eaLnBrk="0" fontAlgn="base" hangingPunct="0">
              <a:spcAft>
                <a:spcPct val="0"/>
              </a:spcAft>
              <a:defRPr lang="en-US" sz="2000" smtClean="0">
                <a:solidFill>
                  <a:schemeClr val="tx1"/>
                </a:solidFill>
                <a:latin typeface="+mn-lt"/>
                <a:ea typeface="+mn-ea"/>
                <a:cs typeface="+mn-cs"/>
              </a:defRPr>
            </a:lvl4pPr>
            <a:lvl5pPr algn="l" rtl="0" eaLnBrk="0" fontAlgn="base" hangingPunct="0">
              <a:spcAft>
                <a:spcPct val="0"/>
              </a:spcAft>
              <a:defRPr lang="en-US" sz="2267">
                <a:solidFill>
                  <a:schemeClr val="tx1"/>
                </a:solidFill>
                <a:latin typeface="+mn-lt"/>
                <a:ea typeface="+mn-ea"/>
                <a:cs typeface="+mn-cs"/>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1251" y="1185864"/>
            <a:ext cx="5543549" cy="4692651"/>
          </a:xfrm>
          <a:noFill/>
          <a:ln w="9525" algn="ctr">
            <a:noFill/>
            <a:miter lim="800000"/>
            <a:headEnd/>
            <a:tailEnd/>
          </a:ln>
        </p:spPr>
        <p:txBody>
          <a:bodyPr vert="horz" wrap="square" lIns="76083" tIns="38035" rIns="76083" bIns="38035" numCol="1" anchor="t" anchorCtr="0" compatLnSpc="1">
            <a:prstTxWarp prst="textNoShape">
              <a:avLst/>
            </a:prstTxWarp>
          </a:bodyPr>
          <a:lstStyle>
            <a:lvl1pPr algn="l" rtl="0" eaLnBrk="0" fontAlgn="base" hangingPunct="0">
              <a:spcAft>
                <a:spcPct val="0"/>
              </a:spcAft>
              <a:defRPr lang="en-US" sz="2267" smtClean="0">
                <a:solidFill>
                  <a:schemeClr val="tx1"/>
                </a:solidFill>
                <a:latin typeface="+mn-lt"/>
                <a:ea typeface="+mn-ea"/>
                <a:cs typeface="+mn-cs"/>
              </a:defRPr>
            </a:lvl1pPr>
            <a:lvl2pPr algn="l" rtl="0" eaLnBrk="0" fontAlgn="base" hangingPunct="0">
              <a:spcAft>
                <a:spcPct val="0"/>
              </a:spcAft>
              <a:defRPr lang="en-US" sz="2000" smtClean="0">
                <a:solidFill>
                  <a:schemeClr val="tx1"/>
                </a:solidFill>
                <a:latin typeface="+mn-lt"/>
                <a:ea typeface="+mn-ea"/>
                <a:cs typeface="+mn-cs"/>
              </a:defRPr>
            </a:lvl2pPr>
            <a:lvl3pPr algn="l" rtl="0" eaLnBrk="0" fontAlgn="base" hangingPunct="0">
              <a:spcAft>
                <a:spcPct val="0"/>
              </a:spcAft>
              <a:defRPr lang="en-US" sz="2000" smtClean="0">
                <a:solidFill>
                  <a:schemeClr val="tx1"/>
                </a:solidFill>
                <a:latin typeface="+mn-lt"/>
                <a:ea typeface="+mn-ea"/>
                <a:cs typeface="+mn-cs"/>
              </a:defRPr>
            </a:lvl3pPr>
            <a:lvl4pPr algn="l" rtl="0" eaLnBrk="0" fontAlgn="base" hangingPunct="0">
              <a:spcAft>
                <a:spcPct val="0"/>
              </a:spcAft>
              <a:defRPr lang="en-US" sz="2000" smtClean="0">
                <a:solidFill>
                  <a:schemeClr val="tx1"/>
                </a:solidFill>
                <a:latin typeface="+mn-lt"/>
                <a:ea typeface="+mn-ea"/>
                <a:cs typeface="+mn-cs"/>
              </a:defRPr>
            </a:lvl4pPr>
            <a:lvl5pPr algn="l" rtl="0" eaLnBrk="0" fontAlgn="base" hangingPunct="0">
              <a:spcAft>
                <a:spcPct val="0"/>
              </a:spcAft>
              <a:defRPr lang="en-US" sz="2000">
                <a:solidFill>
                  <a:schemeClr val="tx1"/>
                </a:solidFill>
                <a:latin typeface="+mn-lt"/>
                <a:ea typeface="+mn-ea"/>
                <a:cs typeface="+mn-cs"/>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6"/>
          <p:cNvSpPr>
            <a:spLocks noGrp="1" noChangeArrowheads="1"/>
          </p:cNvSpPr>
          <p:nvPr>
            <p:ph type="sldNum" sz="quarter" idx="10"/>
          </p:nvPr>
        </p:nvSpPr>
        <p:spPr>
          <a:ln/>
        </p:spPr>
        <p:txBody>
          <a:bodyPr/>
          <a:lstStyle>
            <a:lvl1pPr>
              <a:defRPr/>
            </a:lvl1pPr>
          </a:lstStyle>
          <a:p>
            <a:fld id="{52F2BEF2-54A8-4126-AD6E-2C96E8929930}" type="slidenum">
              <a:rPr lang="en-US" smtClean="0"/>
              <a:t>‹#›</a:t>
            </a:fld>
            <a:endParaRPr lang="en-US"/>
          </a:p>
        </p:txBody>
      </p:sp>
    </p:spTree>
    <p:extLst>
      <p:ext uri="{BB962C8B-B14F-4D97-AF65-F5344CB8AC3E}">
        <p14:creationId xmlns:p14="http://schemas.microsoft.com/office/powerpoint/2010/main" val="2698323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10972800" cy="11430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667" b="1"/>
            </a:lvl1pPr>
            <a:lvl2pPr marL="507207" indent="0">
              <a:buNone/>
              <a:defRPr sz="2267" b="1"/>
            </a:lvl2pPr>
            <a:lvl3pPr marL="1014415" indent="0">
              <a:buNone/>
              <a:defRPr sz="2000" b="1"/>
            </a:lvl3pPr>
            <a:lvl4pPr marL="1521619" indent="0">
              <a:buNone/>
              <a:defRPr sz="1733" b="1"/>
            </a:lvl4pPr>
            <a:lvl5pPr marL="2028777" indent="0">
              <a:buNone/>
              <a:defRPr sz="1733" b="1"/>
            </a:lvl5pPr>
            <a:lvl6pPr marL="2535982" indent="0">
              <a:buNone/>
              <a:defRPr sz="1733" b="1"/>
            </a:lvl6pPr>
            <a:lvl7pPr marL="3043180" indent="0">
              <a:buNone/>
              <a:defRPr sz="1733" b="1"/>
            </a:lvl7pPr>
            <a:lvl8pPr marL="3550365" indent="0">
              <a:buNone/>
              <a:defRPr sz="1733" b="1"/>
            </a:lvl8pPr>
            <a:lvl9pPr marL="4057563" indent="0">
              <a:buNone/>
              <a:defRPr sz="1733" b="1"/>
            </a:lvl9pPr>
          </a:lstStyle>
          <a:p>
            <a:pPr lvl="0"/>
            <a:r>
              <a:rPr lang="en-US"/>
              <a:t>Edit Master text styles</a:t>
            </a:r>
          </a:p>
        </p:txBody>
      </p:sp>
      <p:sp>
        <p:nvSpPr>
          <p:cNvPr id="4" name="Content Placeholder 3"/>
          <p:cNvSpPr>
            <a:spLocks noGrp="1"/>
          </p:cNvSpPr>
          <p:nvPr>
            <p:ph sz="half" idx="2"/>
          </p:nvPr>
        </p:nvSpPr>
        <p:spPr>
          <a:xfrm>
            <a:off x="609600" y="2174876"/>
            <a:ext cx="5386917" cy="3951288"/>
          </a:xfrm>
          <a:noFill/>
          <a:ln w="9525" algn="ctr">
            <a:noFill/>
            <a:miter lim="800000"/>
            <a:headEnd/>
            <a:tailEnd/>
          </a:ln>
        </p:spPr>
        <p:txBody>
          <a:bodyPr vert="horz" wrap="square" lIns="76083" tIns="38035" rIns="76083" bIns="38035" numCol="1" anchor="t" anchorCtr="0" compatLnSpc="1">
            <a:prstTxWarp prst="textNoShape">
              <a:avLst/>
            </a:prstTxWarp>
          </a:bodyPr>
          <a:lstStyle>
            <a:lvl1pPr algn="l" rtl="0" eaLnBrk="0" fontAlgn="base" hangingPunct="0">
              <a:spcAft>
                <a:spcPct val="0"/>
              </a:spcAft>
              <a:defRPr lang="en-US" sz="2267" smtClean="0">
                <a:solidFill>
                  <a:schemeClr val="tx1"/>
                </a:solidFill>
                <a:latin typeface="+mn-lt"/>
                <a:ea typeface="+mn-ea"/>
                <a:cs typeface="+mn-cs"/>
              </a:defRPr>
            </a:lvl1pPr>
            <a:lvl2pPr algn="l" rtl="0" eaLnBrk="0" fontAlgn="base" hangingPunct="0">
              <a:spcAft>
                <a:spcPct val="0"/>
              </a:spcAft>
              <a:defRPr lang="en-US" sz="2267" smtClean="0">
                <a:solidFill>
                  <a:schemeClr val="tx1"/>
                </a:solidFill>
                <a:latin typeface="+mn-lt"/>
                <a:ea typeface="+mn-ea"/>
                <a:cs typeface="+mn-cs"/>
              </a:defRPr>
            </a:lvl2pPr>
            <a:lvl3pPr algn="l" rtl="0" eaLnBrk="0" fontAlgn="base" hangingPunct="0">
              <a:spcAft>
                <a:spcPct val="0"/>
              </a:spcAft>
              <a:defRPr lang="en-US" sz="2267" smtClean="0">
                <a:solidFill>
                  <a:schemeClr val="tx1"/>
                </a:solidFill>
                <a:latin typeface="+mn-lt"/>
                <a:ea typeface="+mn-ea"/>
                <a:cs typeface="+mn-cs"/>
              </a:defRPr>
            </a:lvl3pPr>
            <a:lvl4pPr algn="l" rtl="0" eaLnBrk="0" fontAlgn="base" hangingPunct="0">
              <a:spcAft>
                <a:spcPct val="0"/>
              </a:spcAft>
              <a:defRPr lang="en-US" sz="2267" smtClean="0">
                <a:solidFill>
                  <a:schemeClr val="tx1"/>
                </a:solidFill>
                <a:latin typeface="+mn-lt"/>
                <a:ea typeface="+mn-ea"/>
                <a:cs typeface="+mn-cs"/>
              </a:defRPr>
            </a:lvl4pPr>
            <a:lvl5pPr algn="l" rtl="0" eaLnBrk="0" fontAlgn="base" hangingPunct="0">
              <a:spcAft>
                <a:spcPct val="0"/>
              </a:spcAft>
              <a:defRPr lang="en-US" sz="2267">
                <a:solidFill>
                  <a:schemeClr val="tx1"/>
                </a:solidFill>
                <a:latin typeface="+mn-lt"/>
                <a:ea typeface="+mn-ea"/>
                <a:cs typeface="+mn-cs"/>
              </a:defRPr>
            </a:lvl5pPr>
            <a:lvl6pPr>
              <a:defRPr sz="1733"/>
            </a:lvl6pPr>
            <a:lvl7pPr>
              <a:defRPr sz="1733"/>
            </a:lvl7pPr>
            <a:lvl8pPr>
              <a:defRPr sz="1733"/>
            </a:lvl8pPr>
            <a:lvl9pPr>
              <a:defRPr sz="173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2" y="1535113"/>
            <a:ext cx="5389033" cy="639763"/>
          </a:xfrm>
        </p:spPr>
        <p:txBody>
          <a:bodyPr anchor="b"/>
          <a:lstStyle>
            <a:lvl1pPr marL="0" indent="0">
              <a:buNone/>
              <a:defRPr sz="2667" b="1"/>
            </a:lvl1pPr>
            <a:lvl2pPr marL="507207" indent="0">
              <a:buNone/>
              <a:defRPr sz="2267" b="1"/>
            </a:lvl2pPr>
            <a:lvl3pPr marL="1014415" indent="0">
              <a:buNone/>
              <a:defRPr sz="2000" b="1"/>
            </a:lvl3pPr>
            <a:lvl4pPr marL="1521619" indent="0">
              <a:buNone/>
              <a:defRPr sz="1733" b="1"/>
            </a:lvl4pPr>
            <a:lvl5pPr marL="2028777" indent="0">
              <a:buNone/>
              <a:defRPr sz="1733" b="1"/>
            </a:lvl5pPr>
            <a:lvl6pPr marL="2535982" indent="0">
              <a:buNone/>
              <a:defRPr sz="1733" b="1"/>
            </a:lvl6pPr>
            <a:lvl7pPr marL="3043180" indent="0">
              <a:buNone/>
              <a:defRPr sz="1733" b="1"/>
            </a:lvl7pPr>
            <a:lvl8pPr marL="3550365" indent="0">
              <a:buNone/>
              <a:defRPr sz="1733" b="1"/>
            </a:lvl8pPr>
            <a:lvl9pPr marL="4057563" indent="0">
              <a:buNone/>
              <a:defRPr sz="1733" b="1"/>
            </a:lvl9pPr>
          </a:lstStyle>
          <a:p>
            <a:pPr lvl="0"/>
            <a:r>
              <a:rPr lang="en-US"/>
              <a:t>Edit Master text styles</a:t>
            </a:r>
          </a:p>
        </p:txBody>
      </p:sp>
      <p:sp>
        <p:nvSpPr>
          <p:cNvPr id="6" name="Content Placeholder 5"/>
          <p:cNvSpPr>
            <a:spLocks noGrp="1"/>
          </p:cNvSpPr>
          <p:nvPr>
            <p:ph sz="quarter" idx="4"/>
          </p:nvPr>
        </p:nvSpPr>
        <p:spPr>
          <a:xfrm>
            <a:off x="6193372" y="2174876"/>
            <a:ext cx="5389033" cy="3951288"/>
          </a:xfrm>
          <a:noFill/>
          <a:ln w="9525" algn="ctr">
            <a:noFill/>
            <a:miter lim="800000"/>
            <a:headEnd/>
            <a:tailEnd/>
          </a:ln>
        </p:spPr>
        <p:txBody>
          <a:bodyPr vert="horz" wrap="square" lIns="76083" tIns="38035" rIns="76083" bIns="38035" numCol="1" anchor="t" anchorCtr="0" compatLnSpc="1">
            <a:prstTxWarp prst="textNoShape">
              <a:avLst/>
            </a:prstTxWarp>
          </a:bodyPr>
          <a:lstStyle>
            <a:lvl1pPr algn="l" rtl="0" eaLnBrk="0" fontAlgn="base" hangingPunct="0">
              <a:spcAft>
                <a:spcPct val="0"/>
              </a:spcAft>
              <a:defRPr lang="en-US" sz="2267" smtClean="0">
                <a:solidFill>
                  <a:schemeClr val="tx1"/>
                </a:solidFill>
                <a:latin typeface="+mn-lt"/>
                <a:ea typeface="+mn-ea"/>
                <a:cs typeface="+mn-cs"/>
              </a:defRPr>
            </a:lvl1pPr>
            <a:lvl2pPr algn="l" rtl="0" eaLnBrk="0" fontAlgn="base" hangingPunct="0">
              <a:spcAft>
                <a:spcPct val="0"/>
              </a:spcAft>
              <a:defRPr lang="en-US" sz="2267" smtClean="0">
                <a:solidFill>
                  <a:schemeClr val="tx1"/>
                </a:solidFill>
                <a:latin typeface="+mn-lt"/>
                <a:ea typeface="+mn-ea"/>
                <a:cs typeface="+mn-cs"/>
              </a:defRPr>
            </a:lvl2pPr>
            <a:lvl3pPr algn="l" rtl="0" eaLnBrk="0" fontAlgn="base" hangingPunct="0">
              <a:spcAft>
                <a:spcPct val="0"/>
              </a:spcAft>
              <a:defRPr lang="en-US" sz="2267" smtClean="0">
                <a:solidFill>
                  <a:schemeClr val="tx1"/>
                </a:solidFill>
                <a:latin typeface="+mn-lt"/>
                <a:ea typeface="+mn-ea"/>
                <a:cs typeface="+mn-cs"/>
              </a:defRPr>
            </a:lvl3pPr>
            <a:lvl4pPr algn="l" rtl="0" eaLnBrk="0" fontAlgn="base" hangingPunct="0">
              <a:spcAft>
                <a:spcPct val="0"/>
              </a:spcAft>
              <a:defRPr lang="en-US" sz="2267" smtClean="0">
                <a:solidFill>
                  <a:schemeClr val="tx1"/>
                </a:solidFill>
                <a:latin typeface="+mn-lt"/>
                <a:ea typeface="+mn-ea"/>
                <a:cs typeface="+mn-cs"/>
              </a:defRPr>
            </a:lvl4pPr>
            <a:lvl5pPr algn="l" rtl="0" eaLnBrk="0" fontAlgn="base" hangingPunct="0">
              <a:spcAft>
                <a:spcPct val="0"/>
              </a:spcAft>
              <a:defRPr lang="en-US" sz="2267">
                <a:solidFill>
                  <a:schemeClr val="tx1"/>
                </a:solidFill>
                <a:latin typeface="+mn-lt"/>
                <a:ea typeface="+mn-ea"/>
                <a:cs typeface="+mn-cs"/>
              </a:defRPr>
            </a:lvl5pPr>
            <a:lvl6pPr>
              <a:defRPr sz="1733"/>
            </a:lvl6pPr>
            <a:lvl7pPr>
              <a:defRPr sz="1733"/>
            </a:lvl7pPr>
            <a:lvl8pPr>
              <a:defRPr sz="1733"/>
            </a:lvl8pPr>
            <a:lvl9pPr>
              <a:defRPr sz="173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fld id="{52F2BEF2-54A8-4126-AD6E-2C96E8929930}" type="slidenum">
              <a:rPr lang="en-US" smtClean="0"/>
              <a:t>‹#›</a:t>
            </a:fld>
            <a:endParaRPr lang="en-US"/>
          </a:p>
        </p:txBody>
      </p:sp>
    </p:spTree>
    <p:extLst>
      <p:ext uri="{BB962C8B-B14F-4D97-AF65-F5344CB8AC3E}">
        <p14:creationId xmlns:p14="http://schemas.microsoft.com/office/powerpoint/2010/main" val="23925498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image" Target="../media/image1.png"/><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theme" Target="../theme/theme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 name="Rectangle 19"/>
          <p:cNvSpPr/>
          <p:nvPr/>
        </p:nvSpPr>
        <p:spPr>
          <a:xfrm>
            <a:off x="5" y="6324600"/>
            <a:ext cx="11739033"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1444" tIns="50713" rIns="101444" bIns="50713" rtlCol="0" anchor="ctr"/>
          <a:lstStyle/>
          <a:p>
            <a:pPr algn="ctr"/>
            <a:endParaRPr lang="en-US" sz="2400"/>
          </a:p>
        </p:txBody>
      </p:sp>
      <p:sp>
        <p:nvSpPr>
          <p:cNvPr id="19" name="Rectangle 18"/>
          <p:cNvSpPr/>
          <p:nvPr/>
        </p:nvSpPr>
        <p:spPr>
          <a:xfrm>
            <a:off x="55880" y="6324600"/>
            <a:ext cx="1165352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1444" tIns="50713" rIns="101444" bIns="50713" rtlCol="0" anchor="ctr"/>
          <a:lstStyle/>
          <a:p>
            <a:pPr algn="ctr"/>
            <a:endParaRPr lang="en-US" sz="2400"/>
          </a:p>
        </p:txBody>
      </p:sp>
      <p:sp>
        <p:nvSpPr>
          <p:cNvPr id="1026" name="Rectangle 2"/>
          <p:cNvSpPr>
            <a:spLocks noGrp="1" noChangeArrowheads="1"/>
          </p:cNvSpPr>
          <p:nvPr>
            <p:ph type="title"/>
          </p:nvPr>
        </p:nvSpPr>
        <p:spPr bwMode="auto">
          <a:xfrm>
            <a:off x="309033" y="142893"/>
            <a:ext cx="11277600" cy="814388"/>
          </a:xfrm>
          <a:prstGeom prst="rect">
            <a:avLst/>
          </a:prstGeom>
          <a:noFill/>
          <a:ln w="9525">
            <a:noFill/>
            <a:miter lim="800000"/>
            <a:headEnd/>
            <a:tailEnd/>
          </a:ln>
        </p:spPr>
        <p:txBody>
          <a:bodyPr vert="horz" wrap="square" lIns="76083" tIns="38035" rIns="76083" bIns="38035" numCol="1" anchor="ctr" anchorCtr="0" compatLnSpc="1">
            <a:prstTxWarp prst="textNoShape">
              <a:avLst/>
            </a:prstTxWarp>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444505" y="1058866"/>
            <a:ext cx="11290300" cy="4935537"/>
          </a:xfrm>
          <a:prstGeom prst="rect">
            <a:avLst/>
          </a:prstGeom>
          <a:noFill/>
          <a:ln w="9525" algn="ctr">
            <a:noFill/>
            <a:miter lim="800000"/>
            <a:headEnd/>
            <a:tailEnd/>
          </a:ln>
        </p:spPr>
        <p:txBody>
          <a:bodyPr vert="horz" wrap="square" lIns="76083" tIns="38035" rIns="76083" bIns="38035"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30" name="Rectangle 6"/>
          <p:cNvSpPr>
            <a:spLocks noGrp="1" noChangeArrowheads="1"/>
          </p:cNvSpPr>
          <p:nvPr>
            <p:ph type="sldNum" sz="quarter" idx="4"/>
          </p:nvPr>
        </p:nvSpPr>
        <p:spPr bwMode="auto">
          <a:xfrm>
            <a:off x="8856133" y="6049963"/>
            <a:ext cx="2844800" cy="206376"/>
          </a:xfrm>
          <a:prstGeom prst="rect">
            <a:avLst/>
          </a:prstGeom>
          <a:noFill/>
          <a:ln w="9525">
            <a:noFill/>
            <a:miter lim="800000"/>
            <a:headEnd/>
            <a:tailEnd/>
          </a:ln>
          <a:effectLst/>
        </p:spPr>
        <p:txBody>
          <a:bodyPr vert="horz" wrap="square" lIns="76083" tIns="38035" rIns="76083" bIns="38035" numCol="1" anchor="t" anchorCtr="0" compatLnSpc="1">
            <a:prstTxWarp prst="textNoShape">
              <a:avLst/>
            </a:prstTxWarp>
          </a:bodyPr>
          <a:lstStyle>
            <a:lvl1pPr algn="r">
              <a:defRPr sz="933"/>
            </a:lvl1pPr>
          </a:lstStyle>
          <a:p>
            <a:fld id="{52F2BEF2-54A8-4126-AD6E-2C96E8929930}" type="slidenum">
              <a:rPr lang="en-US" smtClean="0"/>
              <a:t>‹#›</a:t>
            </a:fld>
            <a:endParaRPr lang="en-US"/>
          </a:p>
        </p:txBody>
      </p:sp>
      <p:sp>
        <p:nvSpPr>
          <p:cNvPr id="23" name="Text Box 31"/>
          <p:cNvSpPr txBox="1">
            <a:spLocks noChangeArrowheads="1"/>
          </p:cNvSpPr>
          <p:nvPr/>
        </p:nvSpPr>
        <p:spPr bwMode="auto">
          <a:xfrm>
            <a:off x="445351" y="6014911"/>
            <a:ext cx="2815167" cy="245982"/>
          </a:xfrm>
          <a:prstGeom prst="rect">
            <a:avLst/>
          </a:prstGeom>
          <a:noFill/>
          <a:ln w="9525">
            <a:noFill/>
            <a:miter lim="800000"/>
            <a:headEnd/>
            <a:tailEnd/>
          </a:ln>
          <a:effectLst/>
        </p:spPr>
        <p:txBody>
          <a:bodyPr lIns="101444" tIns="50713" rIns="101444" bIns="50713">
            <a:spAutoFit/>
          </a:bodyPr>
          <a:lstStyle/>
          <a:p>
            <a:pPr marL="0" marR="0" indent="0" algn="l" defTabSz="1014415" rtl="0" eaLnBrk="1" fontAlgn="base" latinLnBrk="0" hangingPunct="1">
              <a:lnSpc>
                <a:spcPct val="100000"/>
              </a:lnSpc>
              <a:spcBef>
                <a:spcPct val="50000"/>
              </a:spcBef>
              <a:spcAft>
                <a:spcPct val="0"/>
              </a:spcAft>
              <a:buClrTx/>
              <a:buSzTx/>
              <a:buFontTx/>
              <a:buNone/>
              <a:tabLst/>
              <a:defRPr/>
            </a:pPr>
            <a:r>
              <a:rPr lang="en-US" sz="933" dirty="0"/>
              <a:t>TI Information – Selective Disclosure</a:t>
            </a:r>
          </a:p>
        </p:txBody>
      </p:sp>
      <p:grpSp>
        <p:nvGrpSpPr>
          <p:cNvPr id="16" name="Group 15"/>
          <p:cNvGrpSpPr/>
          <p:nvPr/>
        </p:nvGrpSpPr>
        <p:grpSpPr>
          <a:xfrm>
            <a:off x="0" y="6275917"/>
            <a:ext cx="11768667" cy="518160"/>
            <a:chOff x="0" y="6321425"/>
            <a:chExt cx="10591800" cy="466344"/>
          </a:xfrm>
        </p:grpSpPr>
        <p:sp>
          <p:nvSpPr>
            <p:cNvPr id="18" name="Rectangle 17"/>
            <p:cNvSpPr/>
            <p:nvPr/>
          </p:nvSpPr>
          <p:spPr>
            <a:xfrm>
              <a:off x="0" y="6321425"/>
              <a:ext cx="10591800"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2" name="Picture 27" descr="ti_logo_powerpoint_1_line.png"/>
            <p:cNvPicPr>
              <a:picLocks noChangeAspect="1"/>
            </p:cNvPicPr>
            <p:nvPr/>
          </p:nvPicPr>
          <p:blipFill>
            <a:blip r:embed="rId22" cstate="print">
              <a:extLst>
                <a:ext uri="{28A0092B-C50C-407E-A947-70E740481C1C}">
                  <a14:useLocalDpi xmlns:a14="http://schemas.microsoft.com/office/drawing/2010/main"/>
                </a:ext>
              </a:extLst>
            </a:blip>
            <a:srcRect/>
            <a:stretch>
              <a:fillRect/>
            </a:stretch>
          </p:blipFill>
          <p:spPr bwMode="auto">
            <a:xfrm>
              <a:off x="8593138" y="6440488"/>
              <a:ext cx="1874837" cy="231775"/>
            </a:xfrm>
            <a:prstGeom prst="rect">
              <a:avLst/>
            </a:prstGeom>
            <a:noFill/>
            <a:ln w="9525">
              <a:noFill/>
              <a:miter lim="800000"/>
              <a:headEnd/>
              <a:tailEnd/>
            </a:ln>
          </p:spPr>
        </p:pic>
      </p:grpSp>
    </p:spTree>
    <p:extLst>
      <p:ext uri="{BB962C8B-B14F-4D97-AF65-F5344CB8AC3E}">
        <p14:creationId xmlns:p14="http://schemas.microsoft.com/office/powerpoint/2010/main" val="19368953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l" rtl="0" eaLnBrk="1" fontAlgn="base" hangingPunct="1">
        <a:lnSpc>
          <a:spcPct val="85000"/>
        </a:lnSpc>
        <a:spcBef>
          <a:spcPct val="0"/>
        </a:spcBef>
        <a:spcAft>
          <a:spcPct val="0"/>
        </a:spcAft>
        <a:defRPr sz="3600" b="1">
          <a:solidFill>
            <a:schemeClr val="tx2"/>
          </a:solidFill>
          <a:latin typeface="+mj-lt"/>
          <a:ea typeface="+mj-ea"/>
          <a:cs typeface="+mj-cs"/>
        </a:defRPr>
      </a:lvl1pPr>
      <a:lvl2pPr algn="l" rtl="0" eaLnBrk="1" fontAlgn="base" hangingPunct="1">
        <a:lnSpc>
          <a:spcPct val="85000"/>
        </a:lnSpc>
        <a:spcBef>
          <a:spcPct val="0"/>
        </a:spcBef>
        <a:spcAft>
          <a:spcPct val="0"/>
        </a:spcAft>
        <a:defRPr sz="3600" b="1">
          <a:solidFill>
            <a:schemeClr val="tx2"/>
          </a:solidFill>
          <a:latin typeface="Arial" charset="0"/>
        </a:defRPr>
      </a:lvl2pPr>
      <a:lvl3pPr algn="l" rtl="0" eaLnBrk="1" fontAlgn="base" hangingPunct="1">
        <a:lnSpc>
          <a:spcPct val="85000"/>
        </a:lnSpc>
        <a:spcBef>
          <a:spcPct val="0"/>
        </a:spcBef>
        <a:spcAft>
          <a:spcPct val="0"/>
        </a:spcAft>
        <a:defRPr sz="3600" b="1">
          <a:solidFill>
            <a:schemeClr val="tx2"/>
          </a:solidFill>
          <a:latin typeface="Arial" charset="0"/>
        </a:defRPr>
      </a:lvl3pPr>
      <a:lvl4pPr algn="l" rtl="0" eaLnBrk="1" fontAlgn="base" hangingPunct="1">
        <a:lnSpc>
          <a:spcPct val="85000"/>
        </a:lnSpc>
        <a:spcBef>
          <a:spcPct val="0"/>
        </a:spcBef>
        <a:spcAft>
          <a:spcPct val="0"/>
        </a:spcAft>
        <a:defRPr sz="3600" b="1">
          <a:solidFill>
            <a:schemeClr val="tx2"/>
          </a:solidFill>
          <a:latin typeface="Arial" charset="0"/>
        </a:defRPr>
      </a:lvl4pPr>
      <a:lvl5pPr algn="l" rtl="0" eaLnBrk="1" fontAlgn="base" hangingPunct="1">
        <a:lnSpc>
          <a:spcPct val="85000"/>
        </a:lnSpc>
        <a:spcBef>
          <a:spcPct val="0"/>
        </a:spcBef>
        <a:spcAft>
          <a:spcPct val="0"/>
        </a:spcAft>
        <a:defRPr sz="3600" b="1">
          <a:solidFill>
            <a:schemeClr val="tx2"/>
          </a:solidFill>
          <a:latin typeface="Arial" charset="0"/>
        </a:defRPr>
      </a:lvl5pPr>
      <a:lvl6pPr marL="507207" algn="l" rtl="0" eaLnBrk="1" fontAlgn="base" hangingPunct="1">
        <a:lnSpc>
          <a:spcPct val="85000"/>
        </a:lnSpc>
        <a:spcBef>
          <a:spcPct val="0"/>
        </a:spcBef>
        <a:spcAft>
          <a:spcPct val="0"/>
        </a:spcAft>
        <a:defRPr sz="3600" b="1">
          <a:solidFill>
            <a:srgbClr val="FF0000"/>
          </a:solidFill>
          <a:latin typeface="Arial" charset="0"/>
        </a:defRPr>
      </a:lvl6pPr>
      <a:lvl7pPr marL="1014415" algn="l" rtl="0" eaLnBrk="1" fontAlgn="base" hangingPunct="1">
        <a:lnSpc>
          <a:spcPct val="85000"/>
        </a:lnSpc>
        <a:spcBef>
          <a:spcPct val="0"/>
        </a:spcBef>
        <a:spcAft>
          <a:spcPct val="0"/>
        </a:spcAft>
        <a:defRPr sz="3600" b="1">
          <a:solidFill>
            <a:srgbClr val="FF0000"/>
          </a:solidFill>
          <a:latin typeface="Arial" charset="0"/>
        </a:defRPr>
      </a:lvl7pPr>
      <a:lvl8pPr marL="1521619" algn="l" rtl="0" eaLnBrk="1" fontAlgn="base" hangingPunct="1">
        <a:lnSpc>
          <a:spcPct val="85000"/>
        </a:lnSpc>
        <a:spcBef>
          <a:spcPct val="0"/>
        </a:spcBef>
        <a:spcAft>
          <a:spcPct val="0"/>
        </a:spcAft>
        <a:defRPr sz="3600" b="1">
          <a:solidFill>
            <a:srgbClr val="FF0000"/>
          </a:solidFill>
          <a:latin typeface="Arial" charset="0"/>
        </a:defRPr>
      </a:lvl8pPr>
      <a:lvl9pPr marL="2028777" algn="l" rtl="0" eaLnBrk="1" fontAlgn="base" hangingPunct="1">
        <a:lnSpc>
          <a:spcPct val="85000"/>
        </a:lnSpc>
        <a:spcBef>
          <a:spcPct val="0"/>
        </a:spcBef>
        <a:spcAft>
          <a:spcPct val="0"/>
        </a:spcAft>
        <a:defRPr sz="3600" b="1">
          <a:solidFill>
            <a:srgbClr val="FF0000"/>
          </a:solidFill>
          <a:latin typeface="Arial" charset="0"/>
        </a:defRPr>
      </a:lvl9pPr>
    </p:titleStyle>
    <p:bodyStyle>
      <a:lvl1pPr marL="251839" indent="-251839" algn="l" rtl="0" eaLnBrk="1" fontAlgn="base" hangingPunct="1">
        <a:spcBef>
          <a:spcPts val="889"/>
        </a:spcBef>
        <a:spcAft>
          <a:spcPct val="0"/>
        </a:spcAft>
        <a:buChar char="•"/>
        <a:defRPr sz="2400">
          <a:solidFill>
            <a:schemeClr val="tx1"/>
          </a:solidFill>
          <a:latin typeface="+mn-lt"/>
          <a:ea typeface="+mn-ea"/>
          <a:cs typeface="+mn-cs"/>
        </a:defRPr>
      </a:lvl1pPr>
      <a:lvl2pPr marL="637524" indent="-258895" algn="l" rtl="0" eaLnBrk="1" fontAlgn="base" hangingPunct="1">
        <a:spcBef>
          <a:spcPct val="20000"/>
        </a:spcBef>
        <a:spcAft>
          <a:spcPct val="0"/>
        </a:spcAft>
        <a:buChar char="–"/>
        <a:defRPr sz="2133">
          <a:solidFill>
            <a:schemeClr val="tx1"/>
          </a:solidFill>
          <a:latin typeface="+mn-lt"/>
        </a:defRPr>
      </a:lvl2pPr>
      <a:lvl3pPr marL="947474" indent="-183179" algn="l" rtl="0" eaLnBrk="1" fontAlgn="base" hangingPunct="1">
        <a:spcBef>
          <a:spcPct val="15000"/>
        </a:spcBef>
        <a:spcAft>
          <a:spcPct val="0"/>
        </a:spcAft>
        <a:buChar char="•"/>
        <a:defRPr sz="2133">
          <a:solidFill>
            <a:schemeClr val="tx1"/>
          </a:solidFill>
          <a:latin typeface="+mn-lt"/>
        </a:defRPr>
      </a:lvl3pPr>
      <a:lvl4pPr marL="1333151" indent="-258895" algn="l" rtl="0" eaLnBrk="1" fontAlgn="base" hangingPunct="1">
        <a:spcBef>
          <a:spcPct val="5000"/>
        </a:spcBef>
        <a:spcAft>
          <a:spcPct val="0"/>
        </a:spcAft>
        <a:buChar char="–"/>
        <a:defRPr sz="2133">
          <a:solidFill>
            <a:schemeClr val="tx1"/>
          </a:solidFill>
          <a:latin typeface="+mn-lt"/>
        </a:defRPr>
      </a:lvl4pPr>
      <a:lvl5pPr marL="1651887" indent="-191999" algn="l" rtl="0" eaLnBrk="1" fontAlgn="base" hangingPunct="1">
        <a:spcBef>
          <a:spcPct val="0"/>
        </a:spcBef>
        <a:spcAft>
          <a:spcPct val="0"/>
        </a:spcAft>
        <a:buChar char="»"/>
        <a:defRPr sz="2133">
          <a:solidFill>
            <a:schemeClr val="tx1"/>
          </a:solidFill>
          <a:latin typeface="+mn-lt"/>
        </a:defRPr>
      </a:lvl5pPr>
      <a:lvl6pPr marL="2159094" indent="-191999" algn="l" rtl="0" eaLnBrk="1" fontAlgn="base" hangingPunct="1">
        <a:spcBef>
          <a:spcPct val="0"/>
        </a:spcBef>
        <a:spcAft>
          <a:spcPct val="0"/>
        </a:spcAft>
        <a:buChar char="»"/>
        <a:defRPr sz="1733">
          <a:solidFill>
            <a:schemeClr val="tx1"/>
          </a:solidFill>
          <a:latin typeface="+mn-lt"/>
        </a:defRPr>
      </a:lvl6pPr>
      <a:lvl7pPr marL="2666301" indent="-191999" algn="l" rtl="0" eaLnBrk="1" fontAlgn="base" hangingPunct="1">
        <a:spcBef>
          <a:spcPct val="0"/>
        </a:spcBef>
        <a:spcAft>
          <a:spcPct val="0"/>
        </a:spcAft>
        <a:buChar char="»"/>
        <a:defRPr sz="1733">
          <a:solidFill>
            <a:schemeClr val="tx1"/>
          </a:solidFill>
          <a:latin typeface="+mn-lt"/>
        </a:defRPr>
      </a:lvl7pPr>
      <a:lvl8pPr marL="3173507" indent="-191999" algn="l" rtl="0" eaLnBrk="1" fontAlgn="base" hangingPunct="1">
        <a:spcBef>
          <a:spcPct val="0"/>
        </a:spcBef>
        <a:spcAft>
          <a:spcPct val="0"/>
        </a:spcAft>
        <a:buChar char="»"/>
        <a:defRPr sz="1733">
          <a:solidFill>
            <a:schemeClr val="tx1"/>
          </a:solidFill>
          <a:latin typeface="+mn-lt"/>
        </a:defRPr>
      </a:lvl8pPr>
      <a:lvl9pPr marL="3680713" indent="-191999" algn="l" rtl="0" eaLnBrk="1" fontAlgn="base" hangingPunct="1">
        <a:spcBef>
          <a:spcPct val="0"/>
        </a:spcBef>
        <a:spcAft>
          <a:spcPct val="0"/>
        </a:spcAft>
        <a:buChar char="»"/>
        <a:defRPr sz="1733">
          <a:solidFill>
            <a:schemeClr val="tx1"/>
          </a:solidFill>
          <a:latin typeface="+mn-lt"/>
        </a:defRPr>
      </a:lvl9pPr>
    </p:bodyStyle>
    <p:otherStyle>
      <a:defPPr>
        <a:defRPr lang="en-US"/>
      </a:defPPr>
      <a:lvl1pPr marL="0" algn="l" defTabSz="1014415" rtl="0" eaLnBrk="1" latinLnBrk="0" hangingPunct="1">
        <a:defRPr sz="2000" kern="1200">
          <a:solidFill>
            <a:schemeClr val="tx1"/>
          </a:solidFill>
          <a:latin typeface="+mn-lt"/>
          <a:ea typeface="+mn-ea"/>
          <a:cs typeface="+mn-cs"/>
        </a:defRPr>
      </a:lvl1pPr>
      <a:lvl2pPr marL="507207" algn="l" defTabSz="1014415" rtl="0" eaLnBrk="1" latinLnBrk="0" hangingPunct="1">
        <a:defRPr sz="2000" kern="1200">
          <a:solidFill>
            <a:schemeClr val="tx1"/>
          </a:solidFill>
          <a:latin typeface="+mn-lt"/>
          <a:ea typeface="+mn-ea"/>
          <a:cs typeface="+mn-cs"/>
        </a:defRPr>
      </a:lvl2pPr>
      <a:lvl3pPr marL="1014415" algn="l" defTabSz="1014415" rtl="0" eaLnBrk="1" latinLnBrk="0" hangingPunct="1">
        <a:defRPr sz="2000" kern="1200">
          <a:solidFill>
            <a:schemeClr val="tx1"/>
          </a:solidFill>
          <a:latin typeface="+mn-lt"/>
          <a:ea typeface="+mn-ea"/>
          <a:cs typeface="+mn-cs"/>
        </a:defRPr>
      </a:lvl3pPr>
      <a:lvl4pPr marL="1521619" algn="l" defTabSz="1014415" rtl="0" eaLnBrk="1" latinLnBrk="0" hangingPunct="1">
        <a:defRPr sz="2000" kern="1200">
          <a:solidFill>
            <a:schemeClr val="tx1"/>
          </a:solidFill>
          <a:latin typeface="+mn-lt"/>
          <a:ea typeface="+mn-ea"/>
          <a:cs typeface="+mn-cs"/>
        </a:defRPr>
      </a:lvl4pPr>
      <a:lvl5pPr marL="2028777" algn="l" defTabSz="1014415" rtl="0" eaLnBrk="1" latinLnBrk="0" hangingPunct="1">
        <a:defRPr sz="2000" kern="1200">
          <a:solidFill>
            <a:schemeClr val="tx1"/>
          </a:solidFill>
          <a:latin typeface="+mn-lt"/>
          <a:ea typeface="+mn-ea"/>
          <a:cs typeface="+mn-cs"/>
        </a:defRPr>
      </a:lvl5pPr>
      <a:lvl6pPr marL="2535982" algn="l" defTabSz="1014415" rtl="0" eaLnBrk="1" latinLnBrk="0" hangingPunct="1">
        <a:defRPr sz="2000" kern="1200">
          <a:solidFill>
            <a:schemeClr val="tx1"/>
          </a:solidFill>
          <a:latin typeface="+mn-lt"/>
          <a:ea typeface="+mn-ea"/>
          <a:cs typeface="+mn-cs"/>
        </a:defRPr>
      </a:lvl6pPr>
      <a:lvl7pPr marL="3043180" algn="l" defTabSz="1014415" rtl="0" eaLnBrk="1" latinLnBrk="0" hangingPunct="1">
        <a:defRPr sz="2000" kern="1200">
          <a:solidFill>
            <a:schemeClr val="tx1"/>
          </a:solidFill>
          <a:latin typeface="+mn-lt"/>
          <a:ea typeface="+mn-ea"/>
          <a:cs typeface="+mn-cs"/>
        </a:defRPr>
      </a:lvl7pPr>
      <a:lvl8pPr marL="3550365" algn="l" defTabSz="1014415" rtl="0" eaLnBrk="1" latinLnBrk="0" hangingPunct="1">
        <a:defRPr sz="2000" kern="1200">
          <a:solidFill>
            <a:schemeClr val="tx1"/>
          </a:solidFill>
          <a:latin typeface="+mn-lt"/>
          <a:ea typeface="+mn-ea"/>
          <a:cs typeface="+mn-cs"/>
        </a:defRPr>
      </a:lvl8pPr>
      <a:lvl9pPr marL="4057563" algn="l" defTabSz="1014415" rtl="0" eaLnBrk="1" latinLnBrk="0" hangingPunct="1">
        <a:defRPr sz="2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 name="Rectangle 19"/>
          <p:cNvSpPr/>
          <p:nvPr/>
        </p:nvSpPr>
        <p:spPr>
          <a:xfrm>
            <a:off x="5" y="6324600"/>
            <a:ext cx="11739033"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1572" tIns="50784" rIns="101572" bIns="50784" rtlCol="0" anchor="ctr"/>
          <a:lstStyle/>
          <a:p>
            <a:pPr algn="ctr"/>
            <a:endParaRPr lang="en-US"/>
          </a:p>
        </p:txBody>
      </p:sp>
      <p:sp>
        <p:nvSpPr>
          <p:cNvPr id="19" name="Rectangle 18"/>
          <p:cNvSpPr/>
          <p:nvPr/>
        </p:nvSpPr>
        <p:spPr>
          <a:xfrm>
            <a:off x="55880" y="6324600"/>
            <a:ext cx="1165352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1572" tIns="50784" rIns="101572" bIns="50784" rtlCol="0" anchor="ctr"/>
          <a:lstStyle/>
          <a:p>
            <a:pPr algn="ctr"/>
            <a:endParaRPr lang="en-US"/>
          </a:p>
        </p:txBody>
      </p:sp>
      <p:sp>
        <p:nvSpPr>
          <p:cNvPr id="1026" name="Rectangle 2"/>
          <p:cNvSpPr>
            <a:spLocks noGrp="1" noChangeArrowheads="1"/>
          </p:cNvSpPr>
          <p:nvPr>
            <p:ph type="title"/>
          </p:nvPr>
        </p:nvSpPr>
        <p:spPr bwMode="auto">
          <a:xfrm>
            <a:off x="309033" y="142885"/>
            <a:ext cx="11277600" cy="814388"/>
          </a:xfrm>
          <a:prstGeom prst="rect">
            <a:avLst/>
          </a:prstGeom>
          <a:noFill/>
          <a:ln w="9525">
            <a:noFill/>
            <a:miter lim="800000"/>
            <a:headEnd/>
            <a:tailEnd/>
          </a:ln>
        </p:spPr>
        <p:txBody>
          <a:bodyPr vert="horz" wrap="square" lIns="76179" tIns="38088" rIns="76179" bIns="38088" numCol="1" anchor="ctr" anchorCtr="0" compatLnSpc="1">
            <a:prstTxWarp prst="textNoShape">
              <a:avLst/>
            </a:prstTxWarp>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444505" y="1058866"/>
            <a:ext cx="11290300" cy="4935537"/>
          </a:xfrm>
          <a:prstGeom prst="rect">
            <a:avLst/>
          </a:prstGeom>
          <a:noFill/>
          <a:ln w="9525" algn="ctr">
            <a:noFill/>
            <a:miter lim="800000"/>
            <a:headEnd/>
            <a:tailEnd/>
          </a:ln>
        </p:spPr>
        <p:txBody>
          <a:bodyPr vert="horz" wrap="square" lIns="76179" tIns="38088" rIns="76179" bIns="38088"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30" name="Rectangle 6"/>
          <p:cNvSpPr>
            <a:spLocks noGrp="1" noChangeArrowheads="1"/>
          </p:cNvSpPr>
          <p:nvPr>
            <p:ph type="sldNum" sz="quarter" idx="4"/>
          </p:nvPr>
        </p:nvSpPr>
        <p:spPr bwMode="auto">
          <a:xfrm>
            <a:off x="8856133" y="6049963"/>
            <a:ext cx="2844800" cy="206376"/>
          </a:xfrm>
          <a:prstGeom prst="rect">
            <a:avLst/>
          </a:prstGeom>
          <a:noFill/>
          <a:ln w="9525">
            <a:noFill/>
            <a:miter lim="800000"/>
            <a:headEnd/>
            <a:tailEnd/>
          </a:ln>
          <a:effectLst/>
        </p:spPr>
        <p:txBody>
          <a:bodyPr vert="horz" wrap="square" lIns="76179" tIns="38088" rIns="76179" bIns="38088" numCol="1" anchor="t" anchorCtr="0" compatLnSpc="1">
            <a:prstTxWarp prst="textNoShape">
              <a:avLst/>
            </a:prstTxWarp>
          </a:bodyPr>
          <a:lstStyle>
            <a:lvl1pPr algn="r">
              <a:defRPr sz="933"/>
            </a:lvl1pPr>
          </a:lstStyle>
          <a:p>
            <a:pPr>
              <a:defRPr/>
            </a:pPr>
            <a:fld id="{B6C70261-DCF8-4A97-9502-E8EEF2364CDE}" type="slidenum">
              <a:rPr lang="en-US"/>
              <a:pPr>
                <a:defRPr/>
              </a:pPr>
              <a:t>‹#›</a:t>
            </a:fld>
            <a:endParaRPr lang="en-US"/>
          </a:p>
        </p:txBody>
      </p:sp>
      <p:sp>
        <p:nvSpPr>
          <p:cNvPr id="23" name="Text Box 31"/>
          <p:cNvSpPr txBox="1">
            <a:spLocks noChangeArrowheads="1"/>
          </p:cNvSpPr>
          <p:nvPr/>
        </p:nvSpPr>
        <p:spPr bwMode="auto">
          <a:xfrm>
            <a:off x="445351" y="6014911"/>
            <a:ext cx="2815167" cy="246125"/>
          </a:xfrm>
          <a:prstGeom prst="rect">
            <a:avLst/>
          </a:prstGeom>
          <a:noFill/>
          <a:ln w="9525">
            <a:noFill/>
            <a:miter lim="800000"/>
            <a:headEnd/>
            <a:tailEnd/>
          </a:ln>
          <a:effectLst/>
        </p:spPr>
        <p:txBody>
          <a:bodyPr lIns="101572" tIns="50784" rIns="101572" bIns="50784">
            <a:spAutoFit/>
          </a:bodyPr>
          <a:lstStyle/>
          <a:p>
            <a:pPr marL="0" marR="0" indent="0" algn="l" defTabSz="1015695" rtl="0" eaLnBrk="1" fontAlgn="base" latinLnBrk="0" hangingPunct="1">
              <a:lnSpc>
                <a:spcPct val="100000"/>
              </a:lnSpc>
              <a:spcBef>
                <a:spcPct val="50000"/>
              </a:spcBef>
              <a:spcAft>
                <a:spcPct val="0"/>
              </a:spcAft>
              <a:buClrTx/>
              <a:buSzTx/>
              <a:buFontTx/>
              <a:buNone/>
              <a:tabLst/>
              <a:defRPr/>
            </a:pPr>
            <a:r>
              <a:rPr lang="en-US" sz="933" dirty="0"/>
              <a:t>TI Information – Selective Disclosure</a:t>
            </a:r>
          </a:p>
        </p:txBody>
      </p:sp>
      <p:grpSp>
        <p:nvGrpSpPr>
          <p:cNvPr id="16" name="Group 15"/>
          <p:cNvGrpSpPr/>
          <p:nvPr/>
        </p:nvGrpSpPr>
        <p:grpSpPr>
          <a:xfrm>
            <a:off x="0" y="6275917"/>
            <a:ext cx="11768667" cy="518160"/>
            <a:chOff x="0" y="6321425"/>
            <a:chExt cx="10591800" cy="466344"/>
          </a:xfrm>
        </p:grpSpPr>
        <p:sp>
          <p:nvSpPr>
            <p:cNvPr id="18" name="Rectangle 17"/>
            <p:cNvSpPr/>
            <p:nvPr/>
          </p:nvSpPr>
          <p:spPr>
            <a:xfrm>
              <a:off x="0" y="6321425"/>
              <a:ext cx="10591800"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7" descr="ti_logo_powerpoint_1_line.png"/>
            <p:cNvPicPr>
              <a:picLocks noChangeAspect="1"/>
            </p:cNvPicPr>
            <p:nvPr/>
          </p:nvPicPr>
          <p:blipFill>
            <a:blip r:embed="rId21" cstate="print"/>
            <a:srcRect/>
            <a:stretch>
              <a:fillRect/>
            </a:stretch>
          </p:blipFill>
          <p:spPr bwMode="auto">
            <a:xfrm>
              <a:off x="8593138" y="6440488"/>
              <a:ext cx="1874837" cy="231775"/>
            </a:xfrm>
            <a:prstGeom prst="rect">
              <a:avLst/>
            </a:prstGeom>
            <a:noFill/>
            <a:ln w="9525">
              <a:noFill/>
              <a:miter lim="800000"/>
              <a:headEnd/>
              <a:tailEnd/>
            </a:ln>
          </p:spPr>
        </p:pic>
      </p:grpSp>
    </p:spTree>
    <p:extLst>
      <p:ext uri="{BB962C8B-B14F-4D97-AF65-F5344CB8AC3E}">
        <p14:creationId xmlns:p14="http://schemas.microsoft.com/office/powerpoint/2010/main" val="1851208118"/>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98" r:id="rId17"/>
    <p:sldLayoutId id="2147483699" r:id="rId18"/>
    <p:sldLayoutId id="2147483700" r:id="rId19"/>
  </p:sldLayoutIdLst>
  <p:hf hdr="0" ftr="0" dt="0"/>
  <p:txStyles>
    <p:titleStyle>
      <a:lvl1pPr algn="l" rtl="0" eaLnBrk="1" fontAlgn="base" hangingPunct="1">
        <a:lnSpc>
          <a:spcPct val="85000"/>
        </a:lnSpc>
        <a:spcBef>
          <a:spcPct val="0"/>
        </a:spcBef>
        <a:spcAft>
          <a:spcPct val="0"/>
        </a:spcAft>
        <a:defRPr sz="3600" b="1">
          <a:solidFill>
            <a:schemeClr val="tx2"/>
          </a:solidFill>
          <a:latin typeface="+mj-lt"/>
          <a:ea typeface="+mj-ea"/>
          <a:cs typeface="+mj-cs"/>
        </a:defRPr>
      </a:lvl1pPr>
      <a:lvl2pPr algn="l" rtl="0" eaLnBrk="1" fontAlgn="base" hangingPunct="1">
        <a:lnSpc>
          <a:spcPct val="85000"/>
        </a:lnSpc>
        <a:spcBef>
          <a:spcPct val="0"/>
        </a:spcBef>
        <a:spcAft>
          <a:spcPct val="0"/>
        </a:spcAft>
        <a:defRPr sz="3600" b="1">
          <a:solidFill>
            <a:schemeClr val="tx2"/>
          </a:solidFill>
          <a:latin typeface="Arial" charset="0"/>
        </a:defRPr>
      </a:lvl2pPr>
      <a:lvl3pPr algn="l" rtl="0" eaLnBrk="1" fontAlgn="base" hangingPunct="1">
        <a:lnSpc>
          <a:spcPct val="85000"/>
        </a:lnSpc>
        <a:spcBef>
          <a:spcPct val="0"/>
        </a:spcBef>
        <a:spcAft>
          <a:spcPct val="0"/>
        </a:spcAft>
        <a:defRPr sz="3600" b="1">
          <a:solidFill>
            <a:schemeClr val="tx2"/>
          </a:solidFill>
          <a:latin typeface="Arial" charset="0"/>
        </a:defRPr>
      </a:lvl3pPr>
      <a:lvl4pPr algn="l" rtl="0" eaLnBrk="1" fontAlgn="base" hangingPunct="1">
        <a:lnSpc>
          <a:spcPct val="85000"/>
        </a:lnSpc>
        <a:spcBef>
          <a:spcPct val="0"/>
        </a:spcBef>
        <a:spcAft>
          <a:spcPct val="0"/>
        </a:spcAft>
        <a:defRPr sz="3600" b="1">
          <a:solidFill>
            <a:schemeClr val="tx2"/>
          </a:solidFill>
          <a:latin typeface="Arial" charset="0"/>
        </a:defRPr>
      </a:lvl4pPr>
      <a:lvl5pPr algn="l" rtl="0" eaLnBrk="1" fontAlgn="base" hangingPunct="1">
        <a:lnSpc>
          <a:spcPct val="85000"/>
        </a:lnSpc>
        <a:spcBef>
          <a:spcPct val="0"/>
        </a:spcBef>
        <a:spcAft>
          <a:spcPct val="0"/>
        </a:spcAft>
        <a:defRPr sz="3600" b="1">
          <a:solidFill>
            <a:schemeClr val="tx2"/>
          </a:solidFill>
          <a:latin typeface="Arial" charset="0"/>
        </a:defRPr>
      </a:lvl5pPr>
      <a:lvl6pPr marL="507847" algn="l" rtl="0" eaLnBrk="1" fontAlgn="base" hangingPunct="1">
        <a:lnSpc>
          <a:spcPct val="85000"/>
        </a:lnSpc>
        <a:spcBef>
          <a:spcPct val="0"/>
        </a:spcBef>
        <a:spcAft>
          <a:spcPct val="0"/>
        </a:spcAft>
        <a:defRPr sz="3600" b="1">
          <a:solidFill>
            <a:srgbClr val="FF0000"/>
          </a:solidFill>
          <a:latin typeface="Arial" charset="0"/>
        </a:defRPr>
      </a:lvl6pPr>
      <a:lvl7pPr marL="1015695" algn="l" rtl="0" eaLnBrk="1" fontAlgn="base" hangingPunct="1">
        <a:lnSpc>
          <a:spcPct val="85000"/>
        </a:lnSpc>
        <a:spcBef>
          <a:spcPct val="0"/>
        </a:spcBef>
        <a:spcAft>
          <a:spcPct val="0"/>
        </a:spcAft>
        <a:defRPr sz="3600" b="1">
          <a:solidFill>
            <a:srgbClr val="FF0000"/>
          </a:solidFill>
          <a:latin typeface="Arial" charset="0"/>
        </a:defRPr>
      </a:lvl7pPr>
      <a:lvl8pPr marL="1523539" algn="l" rtl="0" eaLnBrk="1" fontAlgn="base" hangingPunct="1">
        <a:lnSpc>
          <a:spcPct val="85000"/>
        </a:lnSpc>
        <a:spcBef>
          <a:spcPct val="0"/>
        </a:spcBef>
        <a:spcAft>
          <a:spcPct val="0"/>
        </a:spcAft>
        <a:defRPr sz="3600" b="1">
          <a:solidFill>
            <a:srgbClr val="FF0000"/>
          </a:solidFill>
          <a:latin typeface="Arial" charset="0"/>
        </a:defRPr>
      </a:lvl8pPr>
      <a:lvl9pPr marL="2031380" algn="l" rtl="0" eaLnBrk="1" fontAlgn="base" hangingPunct="1">
        <a:lnSpc>
          <a:spcPct val="85000"/>
        </a:lnSpc>
        <a:spcBef>
          <a:spcPct val="0"/>
        </a:spcBef>
        <a:spcAft>
          <a:spcPct val="0"/>
        </a:spcAft>
        <a:defRPr sz="3600" b="1">
          <a:solidFill>
            <a:srgbClr val="FF0000"/>
          </a:solidFill>
          <a:latin typeface="Arial" charset="0"/>
        </a:defRPr>
      </a:lvl9pPr>
    </p:titleStyle>
    <p:bodyStyle>
      <a:lvl1pPr marL="252159" indent="-252159" algn="l" rtl="0" eaLnBrk="1" fontAlgn="base" hangingPunct="1">
        <a:spcBef>
          <a:spcPts val="889"/>
        </a:spcBef>
        <a:spcAft>
          <a:spcPct val="0"/>
        </a:spcAft>
        <a:buChar char="•"/>
        <a:defRPr sz="2400">
          <a:solidFill>
            <a:schemeClr val="tx1"/>
          </a:solidFill>
          <a:latin typeface="+mn-lt"/>
          <a:ea typeface="+mn-ea"/>
          <a:cs typeface="+mn-cs"/>
        </a:defRPr>
      </a:lvl1pPr>
      <a:lvl2pPr marL="638335" indent="-259215" algn="l" rtl="0" eaLnBrk="1" fontAlgn="base" hangingPunct="1">
        <a:spcBef>
          <a:spcPct val="20000"/>
        </a:spcBef>
        <a:spcAft>
          <a:spcPct val="0"/>
        </a:spcAft>
        <a:buChar char="–"/>
        <a:defRPr sz="2133">
          <a:solidFill>
            <a:schemeClr val="tx1"/>
          </a:solidFill>
          <a:latin typeface="+mn-lt"/>
        </a:defRPr>
      </a:lvl2pPr>
      <a:lvl3pPr marL="948683" indent="-183393" algn="l" rtl="0" eaLnBrk="1" fontAlgn="base" hangingPunct="1">
        <a:spcBef>
          <a:spcPct val="15000"/>
        </a:spcBef>
        <a:spcAft>
          <a:spcPct val="0"/>
        </a:spcAft>
        <a:buChar char="•"/>
        <a:defRPr sz="2133">
          <a:solidFill>
            <a:schemeClr val="tx1"/>
          </a:solidFill>
          <a:latin typeface="+mn-lt"/>
        </a:defRPr>
      </a:lvl3pPr>
      <a:lvl4pPr marL="1334857" indent="-259215" algn="l" rtl="0" eaLnBrk="1" fontAlgn="base" hangingPunct="1">
        <a:spcBef>
          <a:spcPct val="5000"/>
        </a:spcBef>
        <a:spcAft>
          <a:spcPct val="0"/>
        </a:spcAft>
        <a:buChar char="–"/>
        <a:defRPr sz="2133">
          <a:solidFill>
            <a:schemeClr val="tx1"/>
          </a:solidFill>
          <a:latin typeface="+mn-lt"/>
        </a:defRPr>
      </a:lvl4pPr>
      <a:lvl5pPr marL="1654020" indent="-192213" algn="l" rtl="0" eaLnBrk="1" fontAlgn="base" hangingPunct="1">
        <a:spcBef>
          <a:spcPct val="0"/>
        </a:spcBef>
        <a:spcAft>
          <a:spcPct val="0"/>
        </a:spcAft>
        <a:buChar char="»"/>
        <a:defRPr sz="2133">
          <a:solidFill>
            <a:schemeClr val="tx1"/>
          </a:solidFill>
          <a:latin typeface="+mn-lt"/>
        </a:defRPr>
      </a:lvl5pPr>
      <a:lvl6pPr marL="2161867" indent="-192213" algn="l" rtl="0" eaLnBrk="1" fontAlgn="base" hangingPunct="1">
        <a:spcBef>
          <a:spcPct val="0"/>
        </a:spcBef>
        <a:spcAft>
          <a:spcPct val="0"/>
        </a:spcAft>
        <a:buChar char="»"/>
        <a:defRPr sz="1733">
          <a:solidFill>
            <a:schemeClr val="tx1"/>
          </a:solidFill>
          <a:latin typeface="+mn-lt"/>
        </a:defRPr>
      </a:lvl6pPr>
      <a:lvl7pPr marL="2669715" indent="-192213" algn="l" rtl="0" eaLnBrk="1" fontAlgn="base" hangingPunct="1">
        <a:spcBef>
          <a:spcPct val="0"/>
        </a:spcBef>
        <a:spcAft>
          <a:spcPct val="0"/>
        </a:spcAft>
        <a:buChar char="»"/>
        <a:defRPr sz="1733">
          <a:solidFill>
            <a:schemeClr val="tx1"/>
          </a:solidFill>
          <a:latin typeface="+mn-lt"/>
        </a:defRPr>
      </a:lvl7pPr>
      <a:lvl8pPr marL="3177561" indent="-192213" algn="l" rtl="0" eaLnBrk="1" fontAlgn="base" hangingPunct="1">
        <a:spcBef>
          <a:spcPct val="0"/>
        </a:spcBef>
        <a:spcAft>
          <a:spcPct val="0"/>
        </a:spcAft>
        <a:buChar char="»"/>
        <a:defRPr sz="1733">
          <a:solidFill>
            <a:schemeClr val="tx1"/>
          </a:solidFill>
          <a:latin typeface="+mn-lt"/>
        </a:defRPr>
      </a:lvl8pPr>
      <a:lvl9pPr marL="3685407" indent="-192213" algn="l" rtl="0" eaLnBrk="1" fontAlgn="base" hangingPunct="1">
        <a:spcBef>
          <a:spcPct val="0"/>
        </a:spcBef>
        <a:spcAft>
          <a:spcPct val="0"/>
        </a:spcAft>
        <a:buChar char="»"/>
        <a:defRPr sz="1733">
          <a:solidFill>
            <a:schemeClr val="tx1"/>
          </a:solidFill>
          <a:latin typeface="+mn-lt"/>
        </a:defRPr>
      </a:lvl9pPr>
    </p:bodyStyle>
    <p:otherStyle>
      <a:defPPr>
        <a:defRPr lang="en-US"/>
      </a:defPPr>
      <a:lvl1pPr marL="0" algn="l" defTabSz="1015695" rtl="0" eaLnBrk="1" latinLnBrk="0" hangingPunct="1">
        <a:defRPr sz="2000" kern="1200">
          <a:solidFill>
            <a:schemeClr val="tx1"/>
          </a:solidFill>
          <a:latin typeface="+mn-lt"/>
          <a:ea typeface="+mn-ea"/>
          <a:cs typeface="+mn-cs"/>
        </a:defRPr>
      </a:lvl1pPr>
      <a:lvl2pPr marL="507847" algn="l" defTabSz="1015695" rtl="0" eaLnBrk="1" latinLnBrk="0" hangingPunct="1">
        <a:defRPr sz="2000" kern="1200">
          <a:solidFill>
            <a:schemeClr val="tx1"/>
          </a:solidFill>
          <a:latin typeface="+mn-lt"/>
          <a:ea typeface="+mn-ea"/>
          <a:cs typeface="+mn-cs"/>
        </a:defRPr>
      </a:lvl2pPr>
      <a:lvl3pPr marL="1015695" algn="l" defTabSz="1015695" rtl="0" eaLnBrk="1" latinLnBrk="0" hangingPunct="1">
        <a:defRPr sz="2000" kern="1200">
          <a:solidFill>
            <a:schemeClr val="tx1"/>
          </a:solidFill>
          <a:latin typeface="+mn-lt"/>
          <a:ea typeface="+mn-ea"/>
          <a:cs typeface="+mn-cs"/>
        </a:defRPr>
      </a:lvl3pPr>
      <a:lvl4pPr marL="1523539" algn="l" defTabSz="1015695" rtl="0" eaLnBrk="1" latinLnBrk="0" hangingPunct="1">
        <a:defRPr sz="2000" kern="1200">
          <a:solidFill>
            <a:schemeClr val="tx1"/>
          </a:solidFill>
          <a:latin typeface="+mn-lt"/>
          <a:ea typeface="+mn-ea"/>
          <a:cs typeface="+mn-cs"/>
        </a:defRPr>
      </a:lvl4pPr>
      <a:lvl5pPr marL="2031380" algn="l" defTabSz="1015695" rtl="0" eaLnBrk="1" latinLnBrk="0" hangingPunct="1">
        <a:defRPr sz="2000" kern="1200">
          <a:solidFill>
            <a:schemeClr val="tx1"/>
          </a:solidFill>
          <a:latin typeface="+mn-lt"/>
          <a:ea typeface="+mn-ea"/>
          <a:cs typeface="+mn-cs"/>
        </a:defRPr>
      </a:lvl5pPr>
      <a:lvl6pPr marL="2539226" algn="l" defTabSz="1015695" rtl="0" eaLnBrk="1" latinLnBrk="0" hangingPunct="1">
        <a:defRPr sz="2000" kern="1200">
          <a:solidFill>
            <a:schemeClr val="tx1"/>
          </a:solidFill>
          <a:latin typeface="+mn-lt"/>
          <a:ea typeface="+mn-ea"/>
          <a:cs typeface="+mn-cs"/>
        </a:defRPr>
      </a:lvl6pPr>
      <a:lvl7pPr marL="3047073" algn="l" defTabSz="1015695" rtl="0" eaLnBrk="1" latinLnBrk="0" hangingPunct="1">
        <a:defRPr sz="2000" kern="1200">
          <a:solidFill>
            <a:schemeClr val="tx1"/>
          </a:solidFill>
          <a:latin typeface="+mn-lt"/>
          <a:ea typeface="+mn-ea"/>
          <a:cs typeface="+mn-cs"/>
        </a:defRPr>
      </a:lvl7pPr>
      <a:lvl8pPr marL="3554915" algn="l" defTabSz="1015695" rtl="0" eaLnBrk="1" latinLnBrk="0" hangingPunct="1">
        <a:defRPr sz="2000" kern="1200">
          <a:solidFill>
            <a:schemeClr val="tx1"/>
          </a:solidFill>
          <a:latin typeface="+mn-lt"/>
          <a:ea typeface="+mn-ea"/>
          <a:cs typeface="+mn-cs"/>
        </a:defRPr>
      </a:lvl8pPr>
      <a:lvl9pPr marL="4062760" algn="l" defTabSz="1015695"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ti.com/lit/pdf/slla271,"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15493-76E9-4C2B-815F-B5829CC2EEB3}"/>
              </a:ext>
            </a:extLst>
          </p:cNvPr>
          <p:cNvSpPr>
            <a:spLocks noGrp="1"/>
          </p:cNvSpPr>
          <p:nvPr>
            <p:ph type="ctrTitle"/>
          </p:nvPr>
        </p:nvSpPr>
        <p:spPr>
          <a:xfrm>
            <a:off x="626883" y="1958975"/>
            <a:ext cx="11277600" cy="1470025"/>
          </a:xfrm>
        </p:spPr>
        <p:txBody>
          <a:bodyPr/>
          <a:lstStyle/>
          <a:p>
            <a:r>
              <a:rPr lang="en-US" dirty="0"/>
              <a:t>CAN/LIN S</a:t>
            </a:r>
            <a:r>
              <a:rPr lang="en-US" altLang="zh-CN" dirty="0"/>
              <a:t>chematic Review Guide</a:t>
            </a:r>
            <a:endParaRPr lang="en-US" dirty="0"/>
          </a:p>
        </p:txBody>
      </p:sp>
      <p:sp>
        <p:nvSpPr>
          <p:cNvPr id="3" name="Subtitle 2">
            <a:extLst>
              <a:ext uri="{FF2B5EF4-FFF2-40B4-BE49-F238E27FC236}">
                <a16:creationId xmlns:a16="http://schemas.microsoft.com/office/drawing/2014/main" id="{95299BCF-B884-4AFC-A236-CD512BDD4A26}"/>
              </a:ext>
            </a:extLst>
          </p:cNvPr>
          <p:cNvSpPr>
            <a:spLocks noGrp="1"/>
          </p:cNvSpPr>
          <p:nvPr>
            <p:ph type="subTitle" idx="1"/>
          </p:nvPr>
        </p:nvSpPr>
        <p:spPr>
          <a:xfrm>
            <a:off x="730578" y="3698878"/>
            <a:ext cx="11277600" cy="1485900"/>
          </a:xfrm>
        </p:spPr>
        <p:txBody>
          <a:bodyPr/>
          <a:lstStyle/>
          <a:p>
            <a:r>
              <a:rPr lang="en-US" dirty="0"/>
              <a:t>Transceiver Interface</a:t>
            </a:r>
          </a:p>
        </p:txBody>
      </p:sp>
    </p:spTree>
    <p:extLst>
      <p:ext uri="{BB962C8B-B14F-4D97-AF65-F5344CB8AC3E}">
        <p14:creationId xmlns:p14="http://schemas.microsoft.com/office/powerpoint/2010/main" val="16636362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F03FA25-B562-41DC-B067-E7507EC6AF85}"/>
              </a:ext>
            </a:extLst>
          </p:cNvPr>
          <p:cNvSpPr>
            <a:spLocks noGrp="1"/>
          </p:cNvSpPr>
          <p:nvPr>
            <p:ph type="ctrTitle"/>
          </p:nvPr>
        </p:nvSpPr>
        <p:spPr>
          <a:xfrm>
            <a:off x="457200" y="66198"/>
            <a:ext cx="5638800" cy="1067185"/>
          </a:xfrm>
        </p:spPr>
        <p:txBody>
          <a:bodyPr/>
          <a:lstStyle/>
          <a:p>
            <a:r>
              <a:rPr lang="en-US" dirty="0"/>
              <a:t>14-Pin Packages</a:t>
            </a:r>
          </a:p>
        </p:txBody>
      </p:sp>
      <p:pic>
        <p:nvPicPr>
          <p:cNvPr id="8" name="Picture 7">
            <a:extLst>
              <a:ext uri="{FF2B5EF4-FFF2-40B4-BE49-F238E27FC236}">
                <a16:creationId xmlns:a16="http://schemas.microsoft.com/office/drawing/2014/main" id="{064F59D8-82DA-4D5D-88A8-093BF70CDA83}"/>
              </a:ext>
            </a:extLst>
          </p:cNvPr>
          <p:cNvPicPr>
            <a:picLocks noChangeAspect="1"/>
          </p:cNvPicPr>
          <p:nvPr/>
        </p:nvPicPr>
        <p:blipFill>
          <a:blip r:embed="rId2"/>
          <a:stretch>
            <a:fillRect/>
          </a:stretch>
        </p:blipFill>
        <p:spPr>
          <a:xfrm>
            <a:off x="247001" y="942655"/>
            <a:ext cx="6169843" cy="2361750"/>
          </a:xfrm>
          <a:prstGeom prst="rect">
            <a:avLst/>
          </a:prstGeom>
        </p:spPr>
      </p:pic>
      <p:sp>
        <p:nvSpPr>
          <p:cNvPr id="9" name="Rectangle 14">
            <a:extLst>
              <a:ext uri="{FF2B5EF4-FFF2-40B4-BE49-F238E27FC236}">
                <a16:creationId xmlns:a16="http://schemas.microsoft.com/office/drawing/2014/main" id="{3A050356-C92D-45B0-9076-C4BD4A0C8D88}"/>
              </a:ext>
            </a:extLst>
          </p:cNvPr>
          <p:cNvSpPr>
            <a:spLocks noChangeArrowheads="1"/>
          </p:cNvSpPr>
          <p:nvPr/>
        </p:nvSpPr>
        <p:spPr bwMode="auto">
          <a:xfrm>
            <a:off x="6604237" y="309475"/>
            <a:ext cx="5340762" cy="521679"/>
          </a:xfrm>
          <a:prstGeom prst="rect">
            <a:avLst/>
          </a:prstGeom>
          <a:solidFill>
            <a:schemeClr val="tx2"/>
          </a:solidFill>
          <a:ln w="19050">
            <a:solidFill>
              <a:schemeClr val="tx2"/>
            </a:solidFill>
          </a:ln>
          <a:extLst/>
        </p:spPr>
        <p:txBody>
          <a:bodyPr lIns="109723" tIns="54862" rIns="109723" bIns="54862"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lvl="0" algn="ctr" defTabSz="1097236" eaLnBrk="1" fontAlgn="auto" hangingPunct="1">
              <a:spcBef>
                <a:spcPts val="0"/>
              </a:spcBef>
              <a:spcAft>
                <a:spcPts val="0"/>
              </a:spcAft>
              <a:defRPr/>
            </a:pPr>
            <a:r>
              <a:rPr lang="en-US" altLang="en-US" sz="2400" b="1" dirty="0">
                <a:solidFill>
                  <a:srgbClr val="FFFFFF"/>
                </a:solidFill>
              </a:rPr>
              <a:t>5V Multi-channel CAN FD Family</a:t>
            </a:r>
            <a:endParaRPr kumimoji="0" lang="en-US" altLang="en-US" sz="2400" b="1" i="0" u="none" strike="noStrike" kern="1200" cap="none" spc="0" normalizeH="0" baseline="0" noProof="0" dirty="0">
              <a:ln>
                <a:noFill/>
              </a:ln>
              <a:solidFill>
                <a:srgbClr val="FFFFFF"/>
              </a:solidFill>
              <a:effectLst/>
              <a:uLnTx/>
              <a:uFillTx/>
              <a:latin typeface="Arial" charset="0"/>
              <a:ea typeface="ＭＳ Ｐゴシック" pitchFamily="34" charset="-128"/>
              <a:cs typeface="+mn-cs"/>
            </a:endParaRPr>
          </a:p>
        </p:txBody>
      </p:sp>
      <p:sp>
        <p:nvSpPr>
          <p:cNvPr id="12" name="Rectangle 3">
            <a:extLst>
              <a:ext uri="{FF2B5EF4-FFF2-40B4-BE49-F238E27FC236}">
                <a16:creationId xmlns:a16="http://schemas.microsoft.com/office/drawing/2014/main" id="{A4ACBE37-1D71-4581-BB41-E4167E895853}"/>
              </a:ext>
            </a:extLst>
          </p:cNvPr>
          <p:cNvSpPr txBox="1">
            <a:spLocks noChangeArrowheads="1"/>
          </p:cNvSpPr>
          <p:nvPr/>
        </p:nvSpPr>
        <p:spPr bwMode="auto">
          <a:xfrm>
            <a:off x="6604237" y="834979"/>
            <a:ext cx="5340762" cy="1067185"/>
          </a:xfrm>
          <a:prstGeom prst="rect">
            <a:avLst/>
          </a:prstGeom>
          <a:solidFill>
            <a:schemeClr val="bg1">
              <a:lumMod val="95000"/>
            </a:schemeClr>
          </a:solidFill>
          <a:ln w="9525" algn="ctr">
            <a:noFill/>
            <a:miter lim="800000"/>
            <a:headEnd/>
            <a:tailEnd/>
          </a:ln>
        </p:spPr>
        <p:txBody>
          <a:bodyPr vert="horz" wrap="square" lIns="76083" tIns="38035" rIns="76083" bIns="38035" numCol="1" anchor="t" anchorCtr="0" compatLnSpc="1">
            <a:prstTxWarp prst="textNoShape">
              <a:avLst/>
            </a:prstTxWarp>
            <a:normAutofit/>
          </a:bodyPr>
          <a:lstStyle>
            <a:lvl1pPr marL="0" indent="0" algn="l" rtl="0" eaLnBrk="1" fontAlgn="base" hangingPunct="1">
              <a:spcBef>
                <a:spcPts val="889"/>
              </a:spcBef>
              <a:spcAft>
                <a:spcPct val="0"/>
              </a:spcAft>
              <a:buFontTx/>
              <a:buNone/>
              <a:defRPr sz="2400" b="1">
                <a:solidFill>
                  <a:schemeClr val="tx1"/>
                </a:solidFill>
                <a:latin typeface="+mn-lt"/>
                <a:ea typeface="+mn-ea"/>
                <a:cs typeface="+mn-cs"/>
              </a:defRPr>
            </a:lvl1pPr>
            <a:lvl2pPr marL="637524" indent="-258895" algn="l" rtl="0" eaLnBrk="1" fontAlgn="base" hangingPunct="1">
              <a:spcBef>
                <a:spcPct val="20000"/>
              </a:spcBef>
              <a:spcAft>
                <a:spcPct val="0"/>
              </a:spcAft>
              <a:buChar char="–"/>
              <a:defRPr sz="2133">
                <a:solidFill>
                  <a:schemeClr val="tx1"/>
                </a:solidFill>
                <a:latin typeface="+mn-lt"/>
              </a:defRPr>
            </a:lvl2pPr>
            <a:lvl3pPr marL="947474" indent="-183179" algn="l" rtl="0" eaLnBrk="1" fontAlgn="base" hangingPunct="1">
              <a:spcBef>
                <a:spcPct val="15000"/>
              </a:spcBef>
              <a:spcAft>
                <a:spcPct val="0"/>
              </a:spcAft>
              <a:buChar char="•"/>
              <a:defRPr sz="2133">
                <a:solidFill>
                  <a:schemeClr val="tx1"/>
                </a:solidFill>
                <a:latin typeface="+mn-lt"/>
              </a:defRPr>
            </a:lvl3pPr>
            <a:lvl4pPr marL="1333151" indent="-258895" algn="l" rtl="0" eaLnBrk="1" fontAlgn="base" hangingPunct="1">
              <a:spcBef>
                <a:spcPct val="5000"/>
              </a:spcBef>
              <a:spcAft>
                <a:spcPct val="0"/>
              </a:spcAft>
              <a:buChar char="–"/>
              <a:defRPr sz="2133">
                <a:solidFill>
                  <a:schemeClr val="tx1"/>
                </a:solidFill>
                <a:latin typeface="+mn-lt"/>
              </a:defRPr>
            </a:lvl4pPr>
            <a:lvl5pPr marL="1651887" indent="-191999" algn="l" rtl="0" eaLnBrk="1" fontAlgn="base" hangingPunct="1">
              <a:spcBef>
                <a:spcPct val="0"/>
              </a:spcBef>
              <a:spcAft>
                <a:spcPct val="0"/>
              </a:spcAft>
              <a:buChar char="»"/>
              <a:defRPr sz="2133">
                <a:solidFill>
                  <a:schemeClr val="tx1"/>
                </a:solidFill>
                <a:latin typeface="+mn-lt"/>
              </a:defRPr>
            </a:lvl5pPr>
            <a:lvl6pPr marL="2159094" indent="-191999" algn="l" rtl="0" eaLnBrk="1" fontAlgn="base" hangingPunct="1">
              <a:spcBef>
                <a:spcPct val="0"/>
              </a:spcBef>
              <a:spcAft>
                <a:spcPct val="0"/>
              </a:spcAft>
              <a:buChar char="»"/>
              <a:defRPr sz="1733">
                <a:solidFill>
                  <a:schemeClr val="tx1"/>
                </a:solidFill>
                <a:latin typeface="+mn-lt"/>
              </a:defRPr>
            </a:lvl6pPr>
            <a:lvl7pPr marL="2666301" indent="-191999" algn="l" rtl="0" eaLnBrk="1" fontAlgn="base" hangingPunct="1">
              <a:spcBef>
                <a:spcPct val="0"/>
              </a:spcBef>
              <a:spcAft>
                <a:spcPct val="0"/>
              </a:spcAft>
              <a:buChar char="»"/>
              <a:defRPr sz="1733">
                <a:solidFill>
                  <a:schemeClr val="tx1"/>
                </a:solidFill>
                <a:latin typeface="+mn-lt"/>
              </a:defRPr>
            </a:lvl7pPr>
            <a:lvl8pPr marL="3173507" indent="-191999" algn="l" rtl="0" eaLnBrk="1" fontAlgn="base" hangingPunct="1">
              <a:spcBef>
                <a:spcPct val="0"/>
              </a:spcBef>
              <a:spcAft>
                <a:spcPct val="0"/>
              </a:spcAft>
              <a:buChar char="»"/>
              <a:defRPr sz="1733">
                <a:solidFill>
                  <a:schemeClr val="tx1"/>
                </a:solidFill>
                <a:latin typeface="+mn-lt"/>
              </a:defRPr>
            </a:lvl8pPr>
            <a:lvl9pPr marL="3680713" indent="-191999" algn="l" rtl="0" eaLnBrk="1" fontAlgn="base" hangingPunct="1">
              <a:spcBef>
                <a:spcPct val="0"/>
              </a:spcBef>
              <a:spcAft>
                <a:spcPct val="0"/>
              </a:spcAft>
              <a:buChar char="»"/>
              <a:defRPr sz="1733">
                <a:solidFill>
                  <a:schemeClr val="tx1"/>
                </a:solidFill>
                <a:latin typeface="+mn-lt"/>
              </a:defRPr>
            </a:lvl9pPr>
          </a:lstStyle>
          <a:p>
            <a:pPr marL="273764" indent="-273764" defTabSz="1460188" fontAlgn="auto">
              <a:lnSpc>
                <a:spcPct val="150000"/>
              </a:lnSpc>
              <a:spcBef>
                <a:spcPts val="0"/>
              </a:spcBef>
              <a:spcAft>
                <a:spcPts val="0"/>
              </a:spcAft>
              <a:buFont typeface="Arial" pitchFamily="34" charset="0"/>
              <a:buChar char="•"/>
            </a:pPr>
            <a:r>
              <a:rPr lang="en-US" sz="2000" kern="0" dirty="0">
                <a:solidFill>
                  <a:srgbClr val="000000"/>
                </a:solidFill>
                <a:cs typeface="Arial" pitchFamily="34" charset="0"/>
              </a:rPr>
              <a:t>TCAN1046A-Q1</a:t>
            </a:r>
          </a:p>
          <a:p>
            <a:pPr marL="273764" indent="-273764" defTabSz="1460188" fontAlgn="auto">
              <a:lnSpc>
                <a:spcPct val="150000"/>
              </a:lnSpc>
              <a:spcBef>
                <a:spcPts val="0"/>
              </a:spcBef>
              <a:spcAft>
                <a:spcPts val="0"/>
              </a:spcAft>
              <a:buFont typeface="Arial" pitchFamily="34" charset="0"/>
              <a:buChar char="•"/>
            </a:pPr>
            <a:r>
              <a:rPr lang="en-US" sz="2000" kern="0" dirty="0">
                <a:solidFill>
                  <a:srgbClr val="000000"/>
                </a:solidFill>
                <a:cs typeface="Arial" pitchFamily="34" charset="0"/>
              </a:rPr>
              <a:t>TCAN1046AV-Q1 / TCAN1048AV-Q1</a:t>
            </a:r>
          </a:p>
        </p:txBody>
      </p:sp>
      <p:sp>
        <p:nvSpPr>
          <p:cNvPr id="13" name="Rectangle 14">
            <a:extLst>
              <a:ext uri="{FF2B5EF4-FFF2-40B4-BE49-F238E27FC236}">
                <a16:creationId xmlns:a16="http://schemas.microsoft.com/office/drawing/2014/main" id="{DA135101-DDD8-4AFF-95C8-6FA8552B6EA4}"/>
              </a:ext>
            </a:extLst>
          </p:cNvPr>
          <p:cNvSpPr>
            <a:spLocks noChangeArrowheads="1"/>
          </p:cNvSpPr>
          <p:nvPr/>
        </p:nvSpPr>
        <p:spPr bwMode="auto">
          <a:xfrm>
            <a:off x="6604237" y="2077456"/>
            <a:ext cx="5340762" cy="521679"/>
          </a:xfrm>
          <a:prstGeom prst="rect">
            <a:avLst/>
          </a:prstGeom>
          <a:solidFill>
            <a:schemeClr val="tx2"/>
          </a:solidFill>
          <a:ln w="19050">
            <a:solidFill>
              <a:schemeClr val="tx2"/>
            </a:solidFill>
          </a:ln>
          <a:extLst/>
        </p:spPr>
        <p:txBody>
          <a:bodyPr lIns="109723" tIns="54862" rIns="109723" bIns="54862"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lvl="0" algn="ctr" defTabSz="1097236" eaLnBrk="1" fontAlgn="auto" hangingPunct="1">
              <a:spcBef>
                <a:spcPts val="0"/>
              </a:spcBef>
              <a:spcAft>
                <a:spcPts val="0"/>
              </a:spcAft>
              <a:defRPr/>
            </a:pPr>
            <a:r>
              <a:rPr lang="en-US" altLang="en-US" sz="2400" b="1" dirty="0">
                <a:solidFill>
                  <a:srgbClr val="FFFFFF"/>
                </a:solidFill>
              </a:rPr>
              <a:t>5V Wake / INH CAN FD Family</a:t>
            </a:r>
            <a:endParaRPr kumimoji="0" lang="en-US" altLang="en-US" sz="2400" b="1" i="0" u="none" strike="noStrike" kern="1200" cap="none" spc="0" normalizeH="0" baseline="0" noProof="0" dirty="0">
              <a:ln>
                <a:noFill/>
              </a:ln>
              <a:solidFill>
                <a:srgbClr val="FFFFFF"/>
              </a:solidFill>
              <a:effectLst/>
              <a:uLnTx/>
              <a:uFillTx/>
              <a:latin typeface="Arial" charset="0"/>
              <a:ea typeface="ＭＳ Ｐゴシック" pitchFamily="34" charset="-128"/>
              <a:cs typeface="+mn-cs"/>
            </a:endParaRPr>
          </a:p>
        </p:txBody>
      </p:sp>
      <p:sp>
        <p:nvSpPr>
          <p:cNvPr id="14" name="Rectangle 3">
            <a:extLst>
              <a:ext uri="{FF2B5EF4-FFF2-40B4-BE49-F238E27FC236}">
                <a16:creationId xmlns:a16="http://schemas.microsoft.com/office/drawing/2014/main" id="{8D93CEB5-0CA3-4D03-BD76-41F1164B165E}"/>
              </a:ext>
            </a:extLst>
          </p:cNvPr>
          <p:cNvSpPr txBox="1">
            <a:spLocks noChangeArrowheads="1"/>
          </p:cNvSpPr>
          <p:nvPr/>
        </p:nvSpPr>
        <p:spPr bwMode="auto">
          <a:xfrm>
            <a:off x="6604237" y="2599135"/>
            <a:ext cx="5340762" cy="1410541"/>
          </a:xfrm>
          <a:prstGeom prst="rect">
            <a:avLst/>
          </a:prstGeom>
          <a:solidFill>
            <a:schemeClr val="bg1">
              <a:lumMod val="95000"/>
            </a:schemeClr>
          </a:solidFill>
          <a:ln w="9525" algn="ctr">
            <a:noFill/>
            <a:miter lim="800000"/>
            <a:headEnd/>
            <a:tailEnd/>
          </a:ln>
        </p:spPr>
        <p:txBody>
          <a:bodyPr vert="horz" wrap="square" lIns="76083" tIns="38035" rIns="76083" bIns="38035" numCol="1" anchor="t" anchorCtr="0" compatLnSpc="1">
            <a:prstTxWarp prst="textNoShape">
              <a:avLst/>
            </a:prstTxWarp>
            <a:normAutofit/>
          </a:bodyPr>
          <a:lstStyle>
            <a:lvl1pPr marL="0" indent="0" algn="l" rtl="0" eaLnBrk="1" fontAlgn="base" hangingPunct="1">
              <a:spcBef>
                <a:spcPts val="889"/>
              </a:spcBef>
              <a:spcAft>
                <a:spcPct val="0"/>
              </a:spcAft>
              <a:buFontTx/>
              <a:buNone/>
              <a:defRPr sz="2400" b="1">
                <a:solidFill>
                  <a:schemeClr val="tx1"/>
                </a:solidFill>
                <a:latin typeface="+mn-lt"/>
                <a:ea typeface="+mn-ea"/>
                <a:cs typeface="+mn-cs"/>
              </a:defRPr>
            </a:lvl1pPr>
            <a:lvl2pPr marL="637524" indent="-258895" algn="l" rtl="0" eaLnBrk="1" fontAlgn="base" hangingPunct="1">
              <a:spcBef>
                <a:spcPct val="20000"/>
              </a:spcBef>
              <a:spcAft>
                <a:spcPct val="0"/>
              </a:spcAft>
              <a:buChar char="–"/>
              <a:defRPr sz="2133">
                <a:solidFill>
                  <a:schemeClr val="tx1"/>
                </a:solidFill>
                <a:latin typeface="+mn-lt"/>
              </a:defRPr>
            </a:lvl2pPr>
            <a:lvl3pPr marL="947474" indent="-183179" algn="l" rtl="0" eaLnBrk="1" fontAlgn="base" hangingPunct="1">
              <a:spcBef>
                <a:spcPct val="15000"/>
              </a:spcBef>
              <a:spcAft>
                <a:spcPct val="0"/>
              </a:spcAft>
              <a:buChar char="•"/>
              <a:defRPr sz="2133">
                <a:solidFill>
                  <a:schemeClr val="tx1"/>
                </a:solidFill>
                <a:latin typeface="+mn-lt"/>
              </a:defRPr>
            </a:lvl3pPr>
            <a:lvl4pPr marL="1333151" indent="-258895" algn="l" rtl="0" eaLnBrk="1" fontAlgn="base" hangingPunct="1">
              <a:spcBef>
                <a:spcPct val="5000"/>
              </a:spcBef>
              <a:spcAft>
                <a:spcPct val="0"/>
              </a:spcAft>
              <a:buChar char="–"/>
              <a:defRPr sz="2133">
                <a:solidFill>
                  <a:schemeClr val="tx1"/>
                </a:solidFill>
                <a:latin typeface="+mn-lt"/>
              </a:defRPr>
            </a:lvl4pPr>
            <a:lvl5pPr marL="1651887" indent="-191999" algn="l" rtl="0" eaLnBrk="1" fontAlgn="base" hangingPunct="1">
              <a:spcBef>
                <a:spcPct val="0"/>
              </a:spcBef>
              <a:spcAft>
                <a:spcPct val="0"/>
              </a:spcAft>
              <a:buChar char="»"/>
              <a:defRPr sz="2133">
                <a:solidFill>
                  <a:schemeClr val="tx1"/>
                </a:solidFill>
                <a:latin typeface="+mn-lt"/>
              </a:defRPr>
            </a:lvl5pPr>
            <a:lvl6pPr marL="2159094" indent="-191999" algn="l" rtl="0" eaLnBrk="1" fontAlgn="base" hangingPunct="1">
              <a:spcBef>
                <a:spcPct val="0"/>
              </a:spcBef>
              <a:spcAft>
                <a:spcPct val="0"/>
              </a:spcAft>
              <a:buChar char="»"/>
              <a:defRPr sz="1733">
                <a:solidFill>
                  <a:schemeClr val="tx1"/>
                </a:solidFill>
                <a:latin typeface="+mn-lt"/>
              </a:defRPr>
            </a:lvl6pPr>
            <a:lvl7pPr marL="2666301" indent="-191999" algn="l" rtl="0" eaLnBrk="1" fontAlgn="base" hangingPunct="1">
              <a:spcBef>
                <a:spcPct val="0"/>
              </a:spcBef>
              <a:spcAft>
                <a:spcPct val="0"/>
              </a:spcAft>
              <a:buChar char="»"/>
              <a:defRPr sz="1733">
                <a:solidFill>
                  <a:schemeClr val="tx1"/>
                </a:solidFill>
                <a:latin typeface="+mn-lt"/>
              </a:defRPr>
            </a:lvl7pPr>
            <a:lvl8pPr marL="3173507" indent="-191999" algn="l" rtl="0" eaLnBrk="1" fontAlgn="base" hangingPunct="1">
              <a:spcBef>
                <a:spcPct val="0"/>
              </a:spcBef>
              <a:spcAft>
                <a:spcPct val="0"/>
              </a:spcAft>
              <a:buChar char="»"/>
              <a:defRPr sz="1733">
                <a:solidFill>
                  <a:schemeClr val="tx1"/>
                </a:solidFill>
                <a:latin typeface="+mn-lt"/>
              </a:defRPr>
            </a:lvl8pPr>
            <a:lvl9pPr marL="3680713" indent="-191999" algn="l" rtl="0" eaLnBrk="1" fontAlgn="base" hangingPunct="1">
              <a:spcBef>
                <a:spcPct val="0"/>
              </a:spcBef>
              <a:spcAft>
                <a:spcPct val="0"/>
              </a:spcAft>
              <a:buChar char="»"/>
              <a:defRPr sz="1733">
                <a:solidFill>
                  <a:schemeClr val="tx1"/>
                </a:solidFill>
                <a:latin typeface="+mn-lt"/>
              </a:defRPr>
            </a:lvl9pPr>
          </a:lstStyle>
          <a:p>
            <a:pPr marL="273764" indent="-273764" defTabSz="1460188" fontAlgn="auto">
              <a:lnSpc>
                <a:spcPct val="150000"/>
              </a:lnSpc>
              <a:spcBef>
                <a:spcPts val="0"/>
              </a:spcBef>
              <a:spcAft>
                <a:spcPts val="0"/>
              </a:spcAft>
              <a:buFont typeface="Arial" pitchFamily="34" charset="0"/>
              <a:buChar char="•"/>
            </a:pPr>
            <a:r>
              <a:rPr lang="en-US" sz="2000" kern="0" dirty="0">
                <a:solidFill>
                  <a:srgbClr val="000000"/>
                </a:solidFill>
                <a:cs typeface="Arial" pitchFamily="34" charset="0"/>
              </a:rPr>
              <a:t>TCAN1043A-Q1</a:t>
            </a:r>
          </a:p>
          <a:p>
            <a:pPr marL="273764" indent="-273764" defTabSz="1460188" fontAlgn="auto">
              <a:lnSpc>
                <a:spcPct val="150000"/>
              </a:lnSpc>
              <a:spcBef>
                <a:spcPts val="0"/>
              </a:spcBef>
              <a:spcAft>
                <a:spcPts val="0"/>
              </a:spcAft>
              <a:buFont typeface="Arial" pitchFamily="34" charset="0"/>
              <a:buChar char="•"/>
            </a:pPr>
            <a:r>
              <a:rPr lang="en-US" sz="2000" kern="0" dirty="0">
                <a:solidFill>
                  <a:srgbClr val="000000"/>
                </a:solidFill>
                <a:cs typeface="Arial" pitchFamily="34" charset="0"/>
              </a:rPr>
              <a:t>TCAN1162x-Q1</a:t>
            </a:r>
          </a:p>
          <a:p>
            <a:pPr marL="273764" indent="-273764" defTabSz="1460188" fontAlgn="auto">
              <a:lnSpc>
                <a:spcPct val="150000"/>
              </a:lnSpc>
              <a:spcBef>
                <a:spcPts val="0"/>
              </a:spcBef>
              <a:spcAft>
                <a:spcPts val="0"/>
              </a:spcAft>
              <a:buFont typeface="Arial" pitchFamily="34" charset="0"/>
              <a:buChar char="•"/>
            </a:pPr>
            <a:r>
              <a:rPr lang="en-US" sz="2000" kern="0" dirty="0">
                <a:solidFill>
                  <a:srgbClr val="000000"/>
                </a:solidFill>
                <a:cs typeface="Arial" pitchFamily="34" charset="0"/>
              </a:rPr>
              <a:t>TCAN1043H-Q1</a:t>
            </a:r>
          </a:p>
        </p:txBody>
      </p:sp>
      <p:sp>
        <p:nvSpPr>
          <p:cNvPr id="15" name="Rectangle 14">
            <a:extLst>
              <a:ext uri="{FF2B5EF4-FFF2-40B4-BE49-F238E27FC236}">
                <a16:creationId xmlns:a16="http://schemas.microsoft.com/office/drawing/2014/main" id="{5B7A0D7C-374D-42B7-955C-7334CC86F437}"/>
              </a:ext>
            </a:extLst>
          </p:cNvPr>
          <p:cNvSpPr>
            <a:spLocks noChangeArrowheads="1"/>
          </p:cNvSpPr>
          <p:nvPr/>
        </p:nvSpPr>
        <p:spPr bwMode="auto">
          <a:xfrm>
            <a:off x="6604237" y="4154447"/>
            <a:ext cx="5340762" cy="521679"/>
          </a:xfrm>
          <a:prstGeom prst="rect">
            <a:avLst/>
          </a:prstGeom>
          <a:solidFill>
            <a:schemeClr val="tx2"/>
          </a:solidFill>
          <a:ln w="19050">
            <a:solidFill>
              <a:schemeClr val="tx2"/>
            </a:solidFill>
          </a:ln>
          <a:extLst/>
        </p:spPr>
        <p:txBody>
          <a:bodyPr lIns="109723" tIns="54862" rIns="109723" bIns="54862"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lvl="0" algn="ctr" defTabSz="1097236" eaLnBrk="1" fontAlgn="auto" hangingPunct="1">
              <a:spcBef>
                <a:spcPts val="0"/>
              </a:spcBef>
              <a:spcAft>
                <a:spcPts val="0"/>
              </a:spcAft>
              <a:defRPr/>
            </a:pPr>
            <a:r>
              <a:rPr lang="en-US" altLang="en-US" sz="2400" b="1" dirty="0">
                <a:solidFill>
                  <a:srgbClr val="FFFFFF"/>
                </a:solidFill>
              </a:rPr>
              <a:t>5V CAN Partial Networking Family</a:t>
            </a:r>
            <a:endParaRPr kumimoji="0" lang="en-US" altLang="en-US" sz="2400" b="1" i="0" u="none" strike="noStrike" kern="1200" cap="none" spc="0" normalizeH="0" baseline="0" noProof="0" dirty="0">
              <a:ln>
                <a:noFill/>
              </a:ln>
              <a:solidFill>
                <a:srgbClr val="FFFFFF"/>
              </a:solidFill>
              <a:effectLst/>
              <a:uLnTx/>
              <a:uFillTx/>
              <a:latin typeface="Arial" charset="0"/>
              <a:ea typeface="ＭＳ Ｐゴシック" pitchFamily="34" charset="-128"/>
              <a:cs typeface="+mn-cs"/>
            </a:endParaRPr>
          </a:p>
        </p:txBody>
      </p:sp>
      <p:sp>
        <p:nvSpPr>
          <p:cNvPr id="16" name="Rectangle 3">
            <a:extLst>
              <a:ext uri="{FF2B5EF4-FFF2-40B4-BE49-F238E27FC236}">
                <a16:creationId xmlns:a16="http://schemas.microsoft.com/office/drawing/2014/main" id="{7643A562-C586-493D-85B8-816D02E57D65}"/>
              </a:ext>
            </a:extLst>
          </p:cNvPr>
          <p:cNvSpPr txBox="1">
            <a:spLocks noChangeArrowheads="1"/>
          </p:cNvSpPr>
          <p:nvPr/>
        </p:nvSpPr>
        <p:spPr bwMode="auto">
          <a:xfrm>
            <a:off x="6604237" y="4676126"/>
            <a:ext cx="5340762" cy="612311"/>
          </a:xfrm>
          <a:prstGeom prst="rect">
            <a:avLst/>
          </a:prstGeom>
          <a:solidFill>
            <a:schemeClr val="bg1">
              <a:lumMod val="95000"/>
            </a:schemeClr>
          </a:solidFill>
          <a:ln w="9525" algn="ctr">
            <a:noFill/>
            <a:miter lim="800000"/>
            <a:headEnd/>
            <a:tailEnd/>
          </a:ln>
        </p:spPr>
        <p:txBody>
          <a:bodyPr vert="horz" wrap="square" lIns="76083" tIns="38035" rIns="76083" bIns="38035" numCol="1" anchor="t" anchorCtr="0" compatLnSpc="1">
            <a:prstTxWarp prst="textNoShape">
              <a:avLst/>
            </a:prstTxWarp>
            <a:normAutofit/>
          </a:bodyPr>
          <a:lstStyle>
            <a:lvl1pPr marL="0" indent="0" algn="l" rtl="0" eaLnBrk="1" fontAlgn="base" hangingPunct="1">
              <a:spcBef>
                <a:spcPts val="889"/>
              </a:spcBef>
              <a:spcAft>
                <a:spcPct val="0"/>
              </a:spcAft>
              <a:buFontTx/>
              <a:buNone/>
              <a:defRPr sz="2400" b="1">
                <a:solidFill>
                  <a:schemeClr val="tx1"/>
                </a:solidFill>
                <a:latin typeface="+mn-lt"/>
                <a:ea typeface="+mn-ea"/>
                <a:cs typeface="+mn-cs"/>
              </a:defRPr>
            </a:lvl1pPr>
            <a:lvl2pPr marL="637524" indent="-258895" algn="l" rtl="0" eaLnBrk="1" fontAlgn="base" hangingPunct="1">
              <a:spcBef>
                <a:spcPct val="20000"/>
              </a:spcBef>
              <a:spcAft>
                <a:spcPct val="0"/>
              </a:spcAft>
              <a:buChar char="–"/>
              <a:defRPr sz="2133">
                <a:solidFill>
                  <a:schemeClr val="tx1"/>
                </a:solidFill>
                <a:latin typeface="+mn-lt"/>
              </a:defRPr>
            </a:lvl2pPr>
            <a:lvl3pPr marL="947474" indent="-183179" algn="l" rtl="0" eaLnBrk="1" fontAlgn="base" hangingPunct="1">
              <a:spcBef>
                <a:spcPct val="15000"/>
              </a:spcBef>
              <a:spcAft>
                <a:spcPct val="0"/>
              </a:spcAft>
              <a:buChar char="•"/>
              <a:defRPr sz="2133">
                <a:solidFill>
                  <a:schemeClr val="tx1"/>
                </a:solidFill>
                <a:latin typeface="+mn-lt"/>
              </a:defRPr>
            </a:lvl3pPr>
            <a:lvl4pPr marL="1333151" indent="-258895" algn="l" rtl="0" eaLnBrk="1" fontAlgn="base" hangingPunct="1">
              <a:spcBef>
                <a:spcPct val="5000"/>
              </a:spcBef>
              <a:spcAft>
                <a:spcPct val="0"/>
              </a:spcAft>
              <a:buChar char="–"/>
              <a:defRPr sz="2133">
                <a:solidFill>
                  <a:schemeClr val="tx1"/>
                </a:solidFill>
                <a:latin typeface="+mn-lt"/>
              </a:defRPr>
            </a:lvl4pPr>
            <a:lvl5pPr marL="1651887" indent="-191999" algn="l" rtl="0" eaLnBrk="1" fontAlgn="base" hangingPunct="1">
              <a:spcBef>
                <a:spcPct val="0"/>
              </a:spcBef>
              <a:spcAft>
                <a:spcPct val="0"/>
              </a:spcAft>
              <a:buChar char="»"/>
              <a:defRPr sz="2133">
                <a:solidFill>
                  <a:schemeClr val="tx1"/>
                </a:solidFill>
                <a:latin typeface="+mn-lt"/>
              </a:defRPr>
            </a:lvl5pPr>
            <a:lvl6pPr marL="2159094" indent="-191999" algn="l" rtl="0" eaLnBrk="1" fontAlgn="base" hangingPunct="1">
              <a:spcBef>
                <a:spcPct val="0"/>
              </a:spcBef>
              <a:spcAft>
                <a:spcPct val="0"/>
              </a:spcAft>
              <a:buChar char="»"/>
              <a:defRPr sz="1733">
                <a:solidFill>
                  <a:schemeClr val="tx1"/>
                </a:solidFill>
                <a:latin typeface="+mn-lt"/>
              </a:defRPr>
            </a:lvl6pPr>
            <a:lvl7pPr marL="2666301" indent="-191999" algn="l" rtl="0" eaLnBrk="1" fontAlgn="base" hangingPunct="1">
              <a:spcBef>
                <a:spcPct val="0"/>
              </a:spcBef>
              <a:spcAft>
                <a:spcPct val="0"/>
              </a:spcAft>
              <a:buChar char="»"/>
              <a:defRPr sz="1733">
                <a:solidFill>
                  <a:schemeClr val="tx1"/>
                </a:solidFill>
                <a:latin typeface="+mn-lt"/>
              </a:defRPr>
            </a:lvl7pPr>
            <a:lvl8pPr marL="3173507" indent="-191999" algn="l" rtl="0" eaLnBrk="1" fontAlgn="base" hangingPunct="1">
              <a:spcBef>
                <a:spcPct val="0"/>
              </a:spcBef>
              <a:spcAft>
                <a:spcPct val="0"/>
              </a:spcAft>
              <a:buChar char="»"/>
              <a:defRPr sz="1733">
                <a:solidFill>
                  <a:schemeClr val="tx1"/>
                </a:solidFill>
                <a:latin typeface="+mn-lt"/>
              </a:defRPr>
            </a:lvl8pPr>
            <a:lvl9pPr marL="3680713" indent="-191999" algn="l" rtl="0" eaLnBrk="1" fontAlgn="base" hangingPunct="1">
              <a:spcBef>
                <a:spcPct val="0"/>
              </a:spcBef>
              <a:spcAft>
                <a:spcPct val="0"/>
              </a:spcAft>
              <a:buChar char="»"/>
              <a:defRPr sz="1733">
                <a:solidFill>
                  <a:schemeClr val="tx1"/>
                </a:solidFill>
                <a:latin typeface="+mn-lt"/>
              </a:defRPr>
            </a:lvl9pPr>
          </a:lstStyle>
          <a:p>
            <a:pPr marL="273764" indent="-273764" defTabSz="1460188" fontAlgn="auto">
              <a:lnSpc>
                <a:spcPct val="150000"/>
              </a:lnSpc>
              <a:spcBef>
                <a:spcPts val="0"/>
              </a:spcBef>
              <a:spcAft>
                <a:spcPts val="0"/>
              </a:spcAft>
              <a:buFont typeface="Arial" pitchFamily="34" charset="0"/>
              <a:buChar char="•"/>
            </a:pPr>
            <a:r>
              <a:rPr lang="en-US" sz="2000" kern="0" dirty="0">
                <a:solidFill>
                  <a:srgbClr val="000000"/>
                </a:solidFill>
                <a:cs typeface="Arial" pitchFamily="34" charset="0"/>
              </a:rPr>
              <a:t>TCAN114x-Q1</a:t>
            </a:r>
          </a:p>
        </p:txBody>
      </p:sp>
      <p:sp>
        <p:nvSpPr>
          <p:cNvPr id="17" name="Rectangle 16">
            <a:extLst>
              <a:ext uri="{FF2B5EF4-FFF2-40B4-BE49-F238E27FC236}">
                <a16:creationId xmlns:a16="http://schemas.microsoft.com/office/drawing/2014/main" id="{284F6D3C-9F67-4937-B9A6-564F7D351C65}"/>
              </a:ext>
            </a:extLst>
          </p:cNvPr>
          <p:cNvSpPr>
            <a:spLocks noChangeArrowheads="1"/>
          </p:cNvSpPr>
          <p:nvPr/>
        </p:nvSpPr>
        <p:spPr bwMode="auto">
          <a:xfrm>
            <a:off x="457200" y="3293118"/>
            <a:ext cx="5340762" cy="521679"/>
          </a:xfrm>
          <a:prstGeom prst="rect">
            <a:avLst/>
          </a:prstGeom>
          <a:solidFill>
            <a:schemeClr val="tx2"/>
          </a:solidFill>
          <a:ln w="19050">
            <a:solidFill>
              <a:schemeClr val="tx2"/>
            </a:solidFill>
          </a:ln>
          <a:extLst/>
        </p:spPr>
        <p:txBody>
          <a:bodyPr lIns="109723" tIns="54862" rIns="109723" bIns="54862"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lvl="0" algn="ctr" defTabSz="1097236" eaLnBrk="1" fontAlgn="auto" hangingPunct="1">
              <a:spcBef>
                <a:spcPts val="0"/>
              </a:spcBef>
              <a:spcAft>
                <a:spcPts val="0"/>
              </a:spcAft>
              <a:defRPr/>
            </a:pPr>
            <a:r>
              <a:rPr lang="en-US" altLang="en-US" sz="2400" b="1" dirty="0">
                <a:solidFill>
                  <a:srgbClr val="FFFFFF"/>
                </a:solidFill>
              </a:rPr>
              <a:t>CAN SIC Transceiver Family</a:t>
            </a:r>
            <a:endParaRPr kumimoji="0" lang="en-US" altLang="en-US" sz="2400" b="1" i="0" u="none" strike="noStrike" kern="1200" cap="none" spc="0" normalizeH="0" baseline="0" noProof="0" dirty="0">
              <a:ln>
                <a:noFill/>
              </a:ln>
              <a:solidFill>
                <a:srgbClr val="FFFFFF"/>
              </a:solidFill>
              <a:effectLst/>
              <a:uLnTx/>
              <a:uFillTx/>
              <a:latin typeface="Arial" charset="0"/>
              <a:ea typeface="ＭＳ Ｐゴシック" pitchFamily="34" charset="-128"/>
              <a:cs typeface="+mn-cs"/>
            </a:endParaRPr>
          </a:p>
        </p:txBody>
      </p:sp>
      <p:sp>
        <p:nvSpPr>
          <p:cNvPr id="18" name="Rectangle 3">
            <a:extLst>
              <a:ext uri="{FF2B5EF4-FFF2-40B4-BE49-F238E27FC236}">
                <a16:creationId xmlns:a16="http://schemas.microsoft.com/office/drawing/2014/main" id="{8182A77A-A677-4982-A909-DFE84AAD107F}"/>
              </a:ext>
            </a:extLst>
          </p:cNvPr>
          <p:cNvSpPr txBox="1">
            <a:spLocks noChangeArrowheads="1"/>
          </p:cNvSpPr>
          <p:nvPr/>
        </p:nvSpPr>
        <p:spPr bwMode="auto">
          <a:xfrm>
            <a:off x="457200" y="3831363"/>
            <a:ext cx="5340762" cy="646168"/>
          </a:xfrm>
          <a:prstGeom prst="rect">
            <a:avLst/>
          </a:prstGeom>
          <a:solidFill>
            <a:schemeClr val="bg1">
              <a:lumMod val="95000"/>
            </a:schemeClr>
          </a:solidFill>
          <a:ln w="9525" algn="ctr">
            <a:noFill/>
            <a:miter lim="800000"/>
            <a:headEnd/>
            <a:tailEnd/>
          </a:ln>
        </p:spPr>
        <p:txBody>
          <a:bodyPr vert="horz" wrap="square" lIns="76083" tIns="38035" rIns="76083" bIns="38035" numCol="1" anchor="t" anchorCtr="0" compatLnSpc="1">
            <a:prstTxWarp prst="textNoShape">
              <a:avLst/>
            </a:prstTxWarp>
            <a:normAutofit/>
          </a:bodyPr>
          <a:lstStyle>
            <a:lvl1pPr marL="0" indent="0" algn="l" rtl="0" eaLnBrk="1" fontAlgn="base" hangingPunct="1">
              <a:spcBef>
                <a:spcPts val="889"/>
              </a:spcBef>
              <a:spcAft>
                <a:spcPct val="0"/>
              </a:spcAft>
              <a:buFontTx/>
              <a:buNone/>
              <a:defRPr sz="2400" b="1">
                <a:solidFill>
                  <a:schemeClr val="tx1"/>
                </a:solidFill>
                <a:latin typeface="+mn-lt"/>
                <a:ea typeface="+mn-ea"/>
                <a:cs typeface="+mn-cs"/>
              </a:defRPr>
            </a:lvl1pPr>
            <a:lvl2pPr marL="637524" indent="-258895" algn="l" rtl="0" eaLnBrk="1" fontAlgn="base" hangingPunct="1">
              <a:spcBef>
                <a:spcPct val="20000"/>
              </a:spcBef>
              <a:spcAft>
                <a:spcPct val="0"/>
              </a:spcAft>
              <a:buChar char="–"/>
              <a:defRPr sz="2133">
                <a:solidFill>
                  <a:schemeClr val="tx1"/>
                </a:solidFill>
                <a:latin typeface="+mn-lt"/>
              </a:defRPr>
            </a:lvl2pPr>
            <a:lvl3pPr marL="947474" indent="-183179" algn="l" rtl="0" eaLnBrk="1" fontAlgn="base" hangingPunct="1">
              <a:spcBef>
                <a:spcPct val="15000"/>
              </a:spcBef>
              <a:spcAft>
                <a:spcPct val="0"/>
              </a:spcAft>
              <a:buChar char="•"/>
              <a:defRPr sz="2133">
                <a:solidFill>
                  <a:schemeClr val="tx1"/>
                </a:solidFill>
                <a:latin typeface="+mn-lt"/>
              </a:defRPr>
            </a:lvl3pPr>
            <a:lvl4pPr marL="1333151" indent="-258895" algn="l" rtl="0" eaLnBrk="1" fontAlgn="base" hangingPunct="1">
              <a:spcBef>
                <a:spcPct val="5000"/>
              </a:spcBef>
              <a:spcAft>
                <a:spcPct val="0"/>
              </a:spcAft>
              <a:buChar char="–"/>
              <a:defRPr sz="2133">
                <a:solidFill>
                  <a:schemeClr val="tx1"/>
                </a:solidFill>
                <a:latin typeface="+mn-lt"/>
              </a:defRPr>
            </a:lvl4pPr>
            <a:lvl5pPr marL="1651887" indent="-191999" algn="l" rtl="0" eaLnBrk="1" fontAlgn="base" hangingPunct="1">
              <a:spcBef>
                <a:spcPct val="0"/>
              </a:spcBef>
              <a:spcAft>
                <a:spcPct val="0"/>
              </a:spcAft>
              <a:buChar char="»"/>
              <a:defRPr sz="2133">
                <a:solidFill>
                  <a:schemeClr val="tx1"/>
                </a:solidFill>
                <a:latin typeface="+mn-lt"/>
              </a:defRPr>
            </a:lvl5pPr>
            <a:lvl6pPr marL="2159094" indent="-191999" algn="l" rtl="0" eaLnBrk="1" fontAlgn="base" hangingPunct="1">
              <a:spcBef>
                <a:spcPct val="0"/>
              </a:spcBef>
              <a:spcAft>
                <a:spcPct val="0"/>
              </a:spcAft>
              <a:buChar char="»"/>
              <a:defRPr sz="1733">
                <a:solidFill>
                  <a:schemeClr val="tx1"/>
                </a:solidFill>
                <a:latin typeface="+mn-lt"/>
              </a:defRPr>
            </a:lvl6pPr>
            <a:lvl7pPr marL="2666301" indent="-191999" algn="l" rtl="0" eaLnBrk="1" fontAlgn="base" hangingPunct="1">
              <a:spcBef>
                <a:spcPct val="0"/>
              </a:spcBef>
              <a:spcAft>
                <a:spcPct val="0"/>
              </a:spcAft>
              <a:buChar char="»"/>
              <a:defRPr sz="1733">
                <a:solidFill>
                  <a:schemeClr val="tx1"/>
                </a:solidFill>
                <a:latin typeface="+mn-lt"/>
              </a:defRPr>
            </a:lvl7pPr>
            <a:lvl8pPr marL="3173507" indent="-191999" algn="l" rtl="0" eaLnBrk="1" fontAlgn="base" hangingPunct="1">
              <a:spcBef>
                <a:spcPct val="0"/>
              </a:spcBef>
              <a:spcAft>
                <a:spcPct val="0"/>
              </a:spcAft>
              <a:buChar char="»"/>
              <a:defRPr sz="1733">
                <a:solidFill>
                  <a:schemeClr val="tx1"/>
                </a:solidFill>
                <a:latin typeface="+mn-lt"/>
              </a:defRPr>
            </a:lvl8pPr>
            <a:lvl9pPr marL="3680713" indent="-191999" algn="l" rtl="0" eaLnBrk="1" fontAlgn="base" hangingPunct="1">
              <a:spcBef>
                <a:spcPct val="0"/>
              </a:spcBef>
              <a:spcAft>
                <a:spcPct val="0"/>
              </a:spcAft>
              <a:buChar char="»"/>
              <a:defRPr sz="1733">
                <a:solidFill>
                  <a:schemeClr val="tx1"/>
                </a:solidFill>
                <a:latin typeface="+mn-lt"/>
              </a:defRPr>
            </a:lvl9pPr>
          </a:lstStyle>
          <a:p>
            <a:pPr marL="273764" indent="-273764" defTabSz="1460188" fontAlgn="auto">
              <a:lnSpc>
                <a:spcPct val="150000"/>
              </a:lnSpc>
              <a:spcBef>
                <a:spcPts val="0"/>
              </a:spcBef>
              <a:spcAft>
                <a:spcPts val="0"/>
              </a:spcAft>
              <a:buFont typeface="Arial" pitchFamily="34" charset="0"/>
              <a:buChar char="•"/>
            </a:pPr>
            <a:r>
              <a:rPr lang="en-US" sz="2000" kern="0" dirty="0">
                <a:solidFill>
                  <a:srgbClr val="000000"/>
                </a:solidFill>
                <a:cs typeface="Arial" pitchFamily="34" charset="0"/>
              </a:rPr>
              <a:t>TCAN1463-Q1</a:t>
            </a:r>
          </a:p>
        </p:txBody>
      </p:sp>
      <p:sp>
        <p:nvSpPr>
          <p:cNvPr id="19" name="Rectangle 18">
            <a:extLst>
              <a:ext uri="{FF2B5EF4-FFF2-40B4-BE49-F238E27FC236}">
                <a16:creationId xmlns:a16="http://schemas.microsoft.com/office/drawing/2014/main" id="{FFC10BDE-EB24-4E43-98F2-3B9B616D85F2}"/>
              </a:ext>
            </a:extLst>
          </p:cNvPr>
          <p:cNvSpPr>
            <a:spLocks noChangeArrowheads="1"/>
          </p:cNvSpPr>
          <p:nvPr/>
        </p:nvSpPr>
        <p:spPr bwMode="auto">
          <a:xfrm>
            <a:off x="457200" y="4721441"/>
            <a:ext cx="5340762" cy="521679"/>
          </a:xfrm>
          <a:prstGeom prst="rect">
            <a:avLst/>
          </a:prstGeom>
          <a:solidFill>
            <a:schemeClr val="tx2"/>
          </a:solidFill>
          <a:ln w="19050">
            <a:solidFill>
              <a:schemeClr val="tx2"/>
            </a:solidFill>
          </a:ln>
          <a:extLst/>
        </p:spPr>
        <p:txBody>
          <a:bodyPr lIns="109723" tIns="54862" rIns="109723" bIns="54862"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lvl="0" algn="ctr" defTabSz="1097236" eaLnBrk="1" fontAlgn="auto" hangingPunct="1">
              <a:spcBef>
                <a:spcPts val="0"/>
              </a:spcBef>
              <a:spcAft>
                <a:spcPts val="0"/>
              </a:spcAft>
              <a:defRPr/>
            </a:pPr>
            <a:r>
              <a:rPr lang="en-US" altLang="en-US" sz="2400" b="1" dirty="0">
                <a:solidFill>
                  <a:srgbClr val="FFFFFF"/>
                </a:solidFill>
              </a:rPr>
              <a:t>LIN Transceiver Family</a:t>
            </a:r>
            <a:endParaRPr kumimoji="0" lang="en-US" altLang="en-US" sz="2400" b="1" i="0" u="none" strike="noStrike" kern="1200" cap="none" spc="0" normalizeH="0" baseline="0" noProof="0" dirty="0">
              <a:ln>
                <a:noFill/>
              </a:ln>
              <a:solidFill>
                <a:srgbClr val="FFFFFF"/>
              </a:solidFill>
              <a:effectLst/>
              <a:uLnTx/>
              <a:uFillTx/>
              <a:latin typeface="Arial" charset="0"/>
              <a:ea typeface="ＭＳ Ｐゴシック" pitchFamily="34" charset="-128"/>
              <a:cs typeface="+mn-cs"/>
            </a:endParaRPr>
          </a:p>
        </p:txBody>
      </p:sp>
      <p:sp>
        <p:nvSpPr>
          <p:cNvPr id="20" name="Rectangle 3">
            <a:extLst>
              <a:ext uri="{FF2B5EF4-FFF2-40B4-BE49-F238E27FC236}">
                <a16:creationId xmlns:a16="http://schemas.microsoft.com/office/drawing/2014/main" id="{64701E03-A1E3-46A8-8B1B-36D2437ED627}"/>
              </a:ext>
            </a:extLst>
          </p:cNvPr>
          <p:cNvSpPr txBox="1">
            <a:spLocks noChangeArrowheads="1"/>
          </p:cNvSpPr>
          <p:nvPr/>
        </p:nvSpPr>
        <p:spPr bwMode="auto">
          <a:xfrm>
            <a:off x="457200" y="5259686"/>
            <a:ext cx="5340762" cy="612311"/>
          </a:xfrm>
          <a:prstGeom prst="rect">
            <a:avLst/>
          </a:prstGeom>
          <a:solidFill>
            <a:schemeClr val="bg1">
              <a:lumMod val="95000"/>
            </a:schemeClr>
          </a:solidFill>
          <a:ln w="9525" algn="ctr">
            <a:noFill/>
            <a:miter lim="800000"/>
            <a:headEnd/>
            <a:tailEnd/>
          </a:ln>
        </p:spPr>
        <p:txBody>
          <a:bodyPr vert="horz" wrap="square" lIns="76083" tIns="38035" rIns="76083" bIns="38035" numCol="1" anchor="t" anchorCtr="0" compatLnSpc="1">
            <a:prstTxWarp prst="textNoShape">
              <a:avLst/>
            </a:prstTxWarp>
            <a:normAutofit/>
          </a:bodyPr>
          <a:lstStyle>
            <a:lvl1pPr marL="0" indent="0" algn="l" rtl="0" eaLnBrk="1" fontAlgn="base" hangingPunct="1">
              <a:spcBef>
                <a:spcPts val="889"/>
              </a:spcBef>
              <a:spcAft>
                <a:spcPct val="0"/>
              </a:spcAft>
              <a:buFontTx/>
              <a:buNone/>
              <a:defRPr sz="2400" b="1">
                <a:solidFill>
                  <a:schemeClr val="tx1"/>
                </a:solidFill>
                <a:latin typeface="+mn-lt"/>
                <a:ea typeface="+mn-ea"/>
                <a:cs typeface="+mn-cs"/>
              </a:defRPr>
            </a:lvl1pPr>
            <a:lvl2pPr marL="637524" indent="-258895" algn="l" rtl="0" eaLnBrk="1" fontAlgn="base" hangingPunct="1">
              <a:spcBef>
                <a:spcPct val="20000"/>
              </a:spcBef>
              <a:spcAft>
                <a:spcPct val="0"/>
              </a:spcAft>
              <a:buChar char="–"/>
              <a:defRPr sz="2133">
                <a:solidFill>
                  <a:schemeClr val="tx1"/>
                </a:solidFill>
                <a:latin typeface="+mn-lt"/>
              </a:defRPr>
            </a:lvl2pPr>
            <a:lvl3pPr marL="947474" indent="-183179" algn="l" rtl="0" eaLnBrk="1" fontAlgn="base" hangingPunct="1">
              <a:spcBef>
                <a:spcPct val="15000"/>
              </a:spcBef>
              <a:spcAft>
                <a:spcPct val="0"/>
              </a:spcAft>
              <a:buChar char="•"/>
              <a:defRPr sz="2133">
                <a:solidFill>
                  <a:schemeClr val="tx1"/>
                </a:solidFill>
                <a:latin typeface="+mn-lt"/>
              </a:defRPr>
            </a:lvl3pPr>
            <a:lvl4pPr marL="1333151" indent="-258895" algn="l" rtl="0" eaLnBrk="1" fontAlgn="base" hangingPunct="1">
              <a:spcBef>
                <a:spcPct val="5000"/>
              </a:spcBef>
              <a:spcAft>
                <a:spcPct val="0"/>
              </a:spcAft>
              <a:buChar char="–"/>
              <a:defRPr sz="2133">
                <a:solidFill>
                  <a:schemeClr val="tx1"/>
                </a:solidFill>
                <a:latin typeface="+mn-lt"/>
              </a:defRPr>
            </a:lvl4pPr>
            <a:lvl5pPr marL="1651887" indent="-191999" algn="l" rtl="0" eaLnBrk="1" fontAlgn="base" hangingPunct="1">
              <a:spcBef>
                <a:spcPct val="0"/>
              </a:spcBef>
              <a:spcAft>
                <a:spcPct val="0"/>
              </a:spcAft>
              <a:buChar char="»"/>
              <a:defRPr sz="2133">
                <a:solidFill>
                  <a:schemeClr val="tx1"/>
                </a:solidFill>
                <a:latin typeface="+mn-lt"/>
              </a:defRPr>
            </a:lvl5pPr>
            <a:lvl6pPr marL="2159094" indent="-191999" algn="l" rtl="0" eaLnBrk="1" fontAlgn="base" hangingPunct="1">
              <a:spcBef>
                <a:spcPct val="0"/>
              </a:spcBef>
              <a:spcAft>
                <a:spcPct val="0"/>
              </a:spcAft>
              <a:buChar char="»"/>
              <a:defRPr sz="1733">
                <a:solidFill>
                  <a:schemeClr val="tx1"/>
                </a:solidFill>
                <a:latin typeface="+mn-lt"/>
              </a:defRPr>
            </a:lvl6pPr>
            <a:lvl7pPr marL="2666301" indent="-191999" algn="l" rtl="0" eaLnBrk="1" fontAlgn="base" hangingPunct="1">
              <a:spcBef>
                <a:spcPct val="0"/>
              </a:spcBef>
              <a:spcAft>
                <a:spcPct val="0"/>
              </a:spcAft>
              <a:buChar char="»"/>
              <a:defRPr sz="1733">
                <a:solidFill>
                  <a:schemeClr val="tx1"/>
                </a:solidFill>
                <a:latin typeface="+mn-lt"/>
              </a:defRPr>
            </a:lvl7pPr>
            <a:lvl8pPr marL="3173507" indent="-191999" algn="l" rtl="0" eaLnBrk="1" fontAlgn="base" hangingPunct="1">
              <a:spcBef>
                <a:spcPct val="0"/>
              </a:spcBef>
              <a:spcAft>
                <a:spcPct val="0"/>
              </a:spcAft>
              <a:buChar char="»"/>
              <a:defRPr sz="1733">
                <a:solidFill>
                  <a:schemeClr val="tx1"/>
                </a:solidFill>
                <a:latin typeface="+mn-lt"/>
              </a:defRPr>
            </a:lvl8pPr>
            <a:lvl9pPr marL="3680713" indent="-191999" algn="l" rtl="0" eaLnBrk="1" fontAlgn="base" hangingPunct="1">
              <a:spcBef>
                <a:spcPct val="0"/>
              </a:spcBef>
              <a:spcAft>
                <a:spcPct val="0"/>
              </a:spcAft>
              <a:buChar char="»"/>
              <a:defRPr sz="1733">
                <a:solidFill>
                  <a:schemeClr val="tx1"/>
                </a:solidFill>
                <a:latin typeface="+mn-lt"/>
              </a:defRPr>
            </a:lvl9pPr>
          </a:lstStyle>
          <a:p>
            <a:pPr marL="342900" indent="-342900" defTabSz="1460188" fontAlgn="auto">
              <a:lnSpc>
                <a:spcPct val="150000"/>
              </a:lnSpc>
              <a:spcBef>
                <a:spcPts val="0"/>
              </a:spcBef>
              <a:spcAft>
                <a:spcPts val="0"/>
              </a:spcAft>
              <a:buFont typeface="Arial" panose="020B0604020202020204" pitchFamily="34" charset="0"/>
              <a:buChar char="•"/>
            </a:pPr>
            <a:r>
              <a:rPr lang="en-US" sz="2000" kern="0" dirty="0">
                <a:solidFill>
                  <a:srgbClr val="000000"/>
                </a:solidFill>
                <a:cs typeface="Arial" pitchFamily="34" charset="0"/>
              </a:rPr>
              <a:t>TLINx022A-Q1</a:t>
            </a:r>
          </a:p>
        </p:txBody>
      </p:sp>
    </p:spTree>
    <p:extLst>
      <p:ext uri="{BB962C8B-B14F-4D97-AF65-F5344CB8AC3E}">
        <p14:creationId xmlns:p14="http://schemas.microsoft.com/office/powerpoint/2010/main" val="24544977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596FF-1492-4EE2-AB9C-D3F68A6F4A68}"/>
              </a:ext>
            </a:extLst>
          </p:cNvPr>
          <p:cNvSpPr>
            <a:spLocks noGrp="1"/>
          </p:cNvSpPr>
          <p:nvPr>
            <p:ph type="ctrTitle"/>
          </p:nvPr>
        </p:nvSpPr>
        <p:spPr>
          <a:xfrm>
            <a:off x="427347" y="1"/>
            <a:ext cx="7387473" cy="1404594"/>
          </a:xfrm>
        </p:spPr>
        <p:txBody>
          <a:bodyPr/>
          <a:lstStyle/>
          <a:p>
            <a:r>
              <a:rPr lang="en-US" dirty="0"/>
              <a:t>14-pin CAN Transceivers</a:t>
            </a:r>
          </a:p>
        </p:txBody>
      </p:sp>
      <p:pic>
        <p:nvPicPr>
          <p:cNvPr id="4" name="Picture 3">
            <a:extLst>
              <a:ext uri="{FF2B5EF4-FFF2-40B4-BE49-F238E27FC236}">
                <a16:creationId xmlns:a16="http://schemas.microsoft.com/office/drawing/2014/main" id="{77D165B0-321D-48F4-8120-6F5D0E097DFA}"/>
              </a:ext>
            </a:extLst>
          </p:cNvPr>
          <p:cNvPicPr>
            <a:picLocks noChangeAspect="1"/>
          </p:cNvPicPr>
          <p:nvPr/>
        </p:nvPicPr>
        <p:blipFill>
          <a:blip r:embed="rId2"/>
          <a:stretch>
            <a:fillRect/>
          </a:stretch>
        </p:blipFill>
        <p:spPr>
          <a:xfrm>
            <a:off x="928541" y="985707"/>
            <a:ext cx="3333947" cy="2413061"/>
          </a:xfrm>
          <a:prstGeom prst="rect">
            <a:avLst/>
          </a:prstGeom>
        </p:spPr>
      </p:pic>
      <p:pic>
        <p:nvPicPr>
          <p:cNvPr id="5" name="Picture 4">
            <a:extLst>
              <a:ext uri="{FF2B5EF4-FFF2-40B4-BE49-F238E27FC236}">
                <a16:creationId xmlns:a16="http://schemas.microsoft.com/office/drawing/2014/main" id="{CD8FF6A0-C4E2-4F71-AEC8-E9EAB355E1B1}"/>
              </a:ext>
            </a:extLst>
          </p:cNvPr>
          <p:cNvPicPr>
            <a:picLocks noChangeAspect="1"/>
          </p:cNvPicPr>
          <p:nvPr/>
        </p:nvPicPr>
        <p:blipFill>
          <a:blip r:embed="rId3"/>
          <a:stretch>
            <a:fillRect/>
          </a:stretch>
        </p:blipFill>
        <p:spPr>
          <a:xfrm>
            <a:off x="4436884" y="985707"/>
            <a:ext cx="3170548" cy="2416353"/>
          </a:xfrm>
          <a:prstGeom prst="rect">
            <a:avLst/>
          </a:prstGeom>
        </p:spPr>
      </p:pic>
      <p:sp>
        <p:nvSpPr>
          <p:cNvPr id="6" name="Subtitle 2">
            <a:extLst>
              <a:ext uri="{FF2B5EF4-FFF2-40B4-BE49-F238E27FC236}">
                <a16:creationId xmlns:a16="http://schemas.microsoft.com/office/drawing/2014/main" id="{E588DA98-DCA6-4F5A-B36E-456A2170E277}"/>
              </a:ext>
            </a:extLst>
          </p:cNvPr>
          <p:cNvSpPr>
            <a:spLocks noGrp="1"/>
          </p:cNvSpPr>
          <p:nvPr>
            <p:ph type="subTitle" idx="1"/>
          </p:nvPr>
        </p:nvSpPr>
        <p:spPr>
          <a:xfrm>
            <a:off x="802846" y="3289956"/>
            <a:ext cx="11112634" cy="5405624"/>
          </a:xfrm>
        </p:spPr>
        <p:txBody>
          <a:bodyPr/>
          <a:lstStyle/>
          <a:p>
            <a:endParaRPr lang="en-US" sz="2000" dirty="0"/>
          </a:p>
          <a:p>
            <a:pPr marL="342900" indent="-342900">
              <a:buFont typeface="Arial" panose="020B0604020202020204" pitchFamily="34" charset="0"/>
              <a:buChar char="•"/>
            </a:pPr>
            <a:r>
              <a:rPr lang="en-US" dirty="0"/>
              <a:t>EN, </a:t>
            </a:r>
            <a:r>
              <a:rPr lang="en-US" dirty="0" err="1"/>
              <a:t>nSTB</a:t>
            </a:r>
            <a:endParaRPr lang="en-US" dirty="0"/>
          </a:p>
          <a:p>
            <a:pPr algn="just"/>
            <a:r>
              <a:rPr lang="en-US" sz="2000" b="0" dirty="0"/>
              <a:t>The pin is internally pulled low to prevent excessive system power and false wake-up events. Users can choose to add 10 K Ω external pull-up resistor for noise immunity or to bias the signal when the transceiver is unpowered but is not required because those inputs already has an internal bias. </a:t>
            </a:r>
          </a:p>
          <a:p>
            <a:endParaRPr lang="en-US" dirty="0"/>
          </a:p>
          <a:p>
            <a:endParaRPr lang="en-US" dirty="0"/>
          </a:p>
        </p:txBody>
      </p:sp>
      <p:pic>
        <p:nvPicPr>
          <p:cNvPr id="3" name="Picture 2">
            <a:extLst>
              <a:ext uri="{FF2B5EF4-FFF2-40B4-BE49-F238E27FC236}">
                <a16:creationId xmlns:a16="http://schemas.microsoft.com/office/drawing/2014/main" id="{004058C3-7827-4150-A541-0FF7548D255A}"/>
              </a:ext>
            </a:extLst>
          </p:cNvPr>
          <p:cNvPicPr>
            <a:picLocks noChangeAspect="1"/>
          </p:cNvPicPr>
          <p:nvPr/>
        </p:nvPicPr>
        <p:blipFill>
          <a:blip r:embed="rId4"/>
          <a:stretch>
            <a:fillRect/>
          </a:stretch>
        </p:blipFill>
        <p:spPr>
          <a:xfrm>
            <a:off x="7956223" y="985707"/>
            <a:ext cx="3601038" cy="2443293"/>
          </a:xfrm>
          <a:prstGeom prst="rect">
            <a:avLst/>
          </a:prstGeom>
        </p:spPr>
      </p:pic>
    </p:spTree>
    <p:extLst>
      <p:ext uri="{BB962C8B-B14F-4D97-AF65-F5344CB8AC3E}">
        <p14:creationId xmlns:p14="http://schemas.microsoft.com/office/powerpoint/2010/main" val="3794637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B9AAE71-9540-4337-BB8A-496C7BC9BF94}"/>
              </a:ext>
            </a:extLst>
          </p:cNvPr>
          <p:cNvSpPr>
            <a:spLocks noGrp="1"/>
          </p:cNvSpPr>
          <p:nvPr>
            <p:ph type="subTitle" idx="1"/>
          </p:nvPr>
        </p:nvSpPr>
        <p:spPr>
          <a:xfrm>
            <a:off x="457200" y="235671"/>
            <a:ext cx="11277600" cy="5797484"/>
          </a:xfrm>
        </p:spPr>
        <p:txBody>
          <a:bodyPr/>
          <a:lstStyle/>
          <a:p>
            <a:pPr marL="342900" indent="-342900">
              <a:buFont typeface="Arial" panose="020B0604020202020204" pitchFamily="34" charset="0"/>
              <a:buChar char="•"/>
            </a:pPr>
            <a:r>
              <a:rPr lang="en-US" dirty="0"/>
              <a:t>INH</a:t>
            </a:r>
          </a:p>
          <a:p>
            <a:pPr algn="just"/>
            <a:r>
              <a:rPr lang="en-US" sz="2000" b="0" dirty="0"/>
              <a:t>A 100 </a:t>
            </a:r>
            <a:r>
              <a:rPr lang="en-US" sz="2000" b="0" dirty="0" err="1"/>
              <a:t>kΩ</a:t>
            </a:r>
            <a:r>
              <a:rPr lang="en-US" sz="2000" b="0" dirty="0"/>
              <a:t> load can be added to the INH output for a fast transition time from the driven high state to the low state and to force the pin low when left floating.</a:t>
            </a:r>
          </a:p>
          <a:p>
            <a:pPr algn="just"/>
            <a:endParaRPr lang="en-US" sz="2000" b="0" dirty="0"/>
          </a:p>
          <a:p>
            <a:pPr marL="342900" indent="-342900">
              <a:buFont typeface="Arial" panose="020B0604020202020204" pitchFamily="34" charset="0"/>
              <a:buChar char="•"/>
            </a:pPr>
            <a:r>
              <a:rPr lang="en-US" dirty="0"/>
              <a:t>INH_MASK</a:t>
            </a:r>
          </a:p>
          <a:p>
            <a:r>
              <a:rPr lang="en-US" sz="2000" b="0" dirty="0"/>
              <a:t>The pin can be used to disable and enable the INH function when in Silent mode. It can be left floating or connected to GND if the functionality is not used. A 100 </a:t>
            </a:r>
            <a:r>
              <a:rPr lang="en-US" sz="2000" b="0" dirty="0" err="1"/>
              <a:t>kΩ</a:t>
            </a:r>
            <a:r>
              <a:rPr lang="en-US" sz="2000" b="0" dirty="0"/>
              <a:t> load can be added for a fast transition time from the driven high state to the low state and to force the pin low when left floating.</a:t>
            </a:r>
          </a:p>
          <a:p>
            <a:endParaRPr lang="en-US" sz="2000" b="0" dirty="0"/>
          </a:p>
          <a:p>
            <a:pPr marL="342900" indent="-342900">
              <a:buFont typeface="Arial" panose="020B0604020202020204" pitchFamily="34" charset="0"/>
              <a:buChar char="•"/>
            </a:pPr>
            <a:r>
              <a:rPr lang="en-US" dirty="0"/>
              <a:t>Wake</a:t>
            </a:r>
          </a:p>
          <a:p>
            <a:pPr algn="just"/>
            <a:r>
              <a:rPr lang="en-US" sz="2000" b="0" dirty="0"/>
              <a:t>The pin is usually connected to an external switch. See Application Information Disclaimer or Layout section in datasheets for detail circuit configuration. See “Local Wake-Up (LWU) via WAKE Input Terminal” section in datasheet when choosing a resistor value for WAKE pin. It will be related to the maximum battery voltage used and the leakage characteristics of the pin.</a:t>
            </a:r>
          </a:p>
          <a:p>
            <a:pPr algn="just"/>
            <a:endParaRPr lang="en-US" sz="2000" b="0" dirty="0"/>
          </a:p>
          <a:p>
            <a:endParaRPr lang="en-US" dirty="0"/>
          </a:p>
        </p:txBody>
      </p:sp>
    </p:spTree>
    <p:extLst>
      <p:ext uri="{BB962C8B-B14F-4D97-AF65-F5344CB8AC3E}">
        <p14:creationId xmlns:p14="http://schemas.microsoft.com/office/powerpoint/2010/main" val="4918803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795FA08-A5BE-49E7-9858-2EABDA3ED65C}"/>
              </a:ext>
            </a:extLst>
          </p:cNvPr>
          <p:cNvSpPr>
            <a:spLocks noGrp="1"/>
          </p:cNvSpPr>
          <p:nvPr>
            <p:ph type="subTitle" idx="1"/>
          </p:nvPr>
        </p:nvSpPr>
        <p:spPr>
          <a:xfrm>
            <a:off x="391212" y="3255819"/>
            <a:ext cx="11277600" cy="2777336"/>
          </a:xfrm>
        </p:spPr>
        <p:txBody>
          <a:bodyPr/>
          <a:lstStyle/>
          <a:p>
            <a:pPr marL="342900" indent="-342900">
              <a:buFont typeface="Arial" panose="020B0604020202020204" pitchFamily="34" charset="0"/>
              <a:buChar char="•"/>
            </a:pPr>
            <a:r>
              <a:rPr lang="en-US" dirty="0"/>
              <a:t>V</a:t>
            </a:r>
            <a:r>
              <a:rPr lang="en-US" baseline="-25000" dirty="0"/>
              <a:t>FLT</a:t>
            </a:r>
          </a:p>
          <a:p>
            <a:r>
              <a:rPr lang="en-US" sz="2000" b="0" dirty="0"/>
              <a:t>The pin requires a 10 </a:t>
            </a:r>
            <a:r>
              <a:rPr lang="en-US" sz="2000" b="0" dirty="0" err="1"/>
              <a:t>μF</a:t>
            </a:r>
            <a:r>
              <a:rPr lang="en-US" sz="2000" b="0" dirty="0"/>
              <a:t> external capacitor as close to the pin as possible.</a:t>
            </a:r>
          </a:p>
          <a:p>
            <a:endParaRPr lang="en-US" sz="2000" b="0" dirty="0"/>
          </a:p>
          <a:p>
            <a:pPr marL="342900" indent="-342900">
              <a:buFont typeface="Arial" panose="020B0604020202020204" pitchFamily="34" charset="0"/>
              <a:buChar char="•"/>
            </a:pPr>
            <a:r>
              <a:rPr lang="en-US" dirty="0"/>
              <a:t>SDO/</a:t>
            </a:r>
            <a:r>
              <a:rPr lang="en-US" dirty="0" err="1"/>
              <a:t>nINT</a:t>
            </a:r>
            <a:endParaRPr lang="en-US" dirty="0"/>
          </a:p>
          <a:p>
            <a:r>
              <a:rPr lang="en-US" sz="2000" b="0" dirty="0"/>
              <a:t>When working as </a:t>
            </a:r>
            <a:r>
              <a:rPr lang="en-US" sz="2000" b="0" dirty="0" err="1"/>
              <a:t>nINT</a:t>
            </a:r>
            <a:r>
              <a:rPr lang="en-US" sz="2000" b="0" dirty="0"/>
              <a:t>, an external resistor to VIO with value between 2 </a:t>
            </a:r>
            <a:r>
              <a:rPr lang="en-US" sz="2000" b="0" dirty="0" err="1"/>
              <a:t>kΩ</a:t>
            </a:r>
            <a:r>
              <a:rPr lang="en-US" sz="2000" b="0" dirty="0"/>
              <a:t> and 10 </a:t>
            </a:r>
            <a:r>
              <a:rPr lang="en-US" sz="2000" b="0" dirty="0" err="1"/>
              <a:t>kΩ</a:t>
            </a:r>
            <a:r>
              <a:rPr lang="en-US" sz="2000" b="0" dirty="0"/>
              <a:t> is required.</a:t>
            </a:r>
          </a:p>
        </p:txBody>
      </p:sp>
      <p:pic>
        <p:nvPicPr>
          <p:cNvPr id="4" name="Picture 3">
            <a:extLst>
              <a:ext uri="{FF2B5EF4-FFF2-40B4-BE49-F238E27FC236}">
                <a16:creationId xmlns:a16="http://schemas.microsoft.com/office/drawing/2014/main" id="{080CA378-5E90-4AA5-ADCB-D43C315EA08E}"/>
              </a:ext>
            </a:extLst>
          </p:cNvPr>
          <p:cNvPicPr>
            <a:picLocks noChangeAspect="1"/>
          </p:cNvPicPr>
          <p:nvPr/>
        </p:nvPicPr>
        <p:blipFill>
          <a:blip r:embed="rId2"/>
          <a:stretch>
            <a:fillRect/>
          </a:stretch>
        </p:blipFill>
        <p:spPr>
          <a:xfrm>
            <a:off x="955545" y="546755"/>
            <a:ext cx="2816601" cy="2453374"/>
          </a:xfrm>
          <a:prstGeom prst="rect">
            <a:avLst/>
          </a:prstGeom>
        </p:spPr>
      </p:pic>
      <p:pic>
        <p:nvPicPr>
          <p:cNvPr id="5" name="Picture 4">
            <a:extLst>
              <a:ext uri="{FF2B5EF4-FFF2-40B4-BE49-F238E27FC236}">
                <a16:creationId xmlns:a16="http://schemas.microsoft.com/office/drawing/2014/main" id="{247C1ACC-8A5C-4358-BA36-5D2CDB53C9AA}"/>
              </a:ext>
            </a:extLst>
          </p:cNvPr>
          <p:cNvPicPr>
            <a:picLocks noChangeAspect="1"/>
          </p:cNvPicPr>
          <p:nvPr/>
        </p:nvPicPr>
        <p:blipFill>
          <a:blip r:embed="rId3"/>
          <a:stretch>
            <a:fillRect/>
          </a:stretch>
        </p:blipFill>
        <p:spPr>
          <a:xfrm>
            <a:off x="3932401" y="546755"/>
            <a:ext cx="3486373" cy="2453374"/>
          </a:xfrm>
          <a:prstGeom prst="rect">
            <a:avLst/>
          </a:prstGeom>
        </p:spPr>
      </p:pic>
      <p:pic>
        <p:nvPicPr>
          <p:cNvPr id="6" name="Picture 5">
            <a:extLst>
              <a:ext uri="{FF2B5EF4-FFF2-40B4-BE49-F238E27FC236}">
                <a16:creationId xmlns:a16="http://schemas.microsoft.com/office/drawing/2014/main" id="{07F8AC33-1FBD-4686-A2A2-862180FA970F}"/>
              </a:ext>
            </a:extLst>
          </p:cNvPr>
          <p:cNvPicPr>
            <a:picLocks noChangeAspect="1"/>
          </p:cNvPicPr>
          <p:nvPr/>
        </p:nvPicPr>
        <p:blipFill>
          <a:blip r:embed="rId4"/>
          <a:stretch>
            <a:fillRect/>
          </a:stretch>
        </p:blipFill>
        <p:spPr>
          <a:xfrm>
            <a:off x="7795968" y="598878"/>
            <a:ext cx="3318234" cy="2401251"/>
          </a:xfrm>
          <a:prstGeom prst="rect">
            <a:avLst/>
          </a:prstGeom>
        </p:spPr>
      </p:pic>
    </p:spTree>
    <p:extLst>
      <p:ext uri="{BB962C8B-B14F-4D97-AF65-F5344CB8AC3E}">
        <p14:creationId xmlns:p14="http://schemas.microsoft.com/office/powerpoint/2010/main" val="8805114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3A7101D-600A-4B62-906D-72E168B80ABE}"/>
              </a:ext>
            </a:extLst>
          </p:cNvPr>
          <p:cNvSpPr>
            <a:spLocks noGrp="1"/>
          </p:cNvSpPr>
          <p:nvPr>
            <p:ph type="subTitle" idx="1"/>
          </p:nvPr>
        </p:nvSpPr>
        <p:spPr>
          <a:xfrm>
            <a:off x="692870" y="3802573"/>
            <a:ext cx="11277600" cy="1485900"/>
          </a:xfrm>
        </p:spPr>
        <p:txBody>
          <a:bodyPr/>
          <a:lstStyle/>
          <a:p>
            <a:r>
              <a:rPr lang="en-US" sz="2000" dirty="0"/>
              <a:t>*Please refer to 8-pin LIN transceivers</a:t>
            </a:r>
          </a:p>
        </p:txBody>
      </p:sp>
      <p:sp>
        <p:nvSpPr>
          <p:cNvPr id="4" name="Title 1">
            <a:extLst>
              <a:ext uri="{FF2B5EF4-FFF2-40B4-BE49-F238E27FC236}">
                <a16:creationId xmlns:a16="http://schemas.microsoft.com/office/drawing/2014/main" id="{DCC60B84-4016-49AB-8A81-2604EEA79BC6}"/>
              </a:ext>
            </a:extLst>
          </p:cNvPr>
          <p:cNvSpPr>
            <a:spLocks noGrp="1"/>
          </p:cNvSpPr>
          <p:nvPr>
            <p:ph type="ctrTitle"/>
          </p:nvPr>
        </p:nvSpPr>
        <p:spPr>
          <a:xfrm>
            <a:off x="457200" y="0"/>
            <a:ext cx="11277600" cy="1470025"/>
          </a:xfrm>
        </p:spPr>
        <p:txBody>
          <a:bodyPr/>
          <a:lstStyle/>
          <a:p>
            <a:r>
              <a:rPr lang="en-US" dirty="0"/>
              <a:t>14-pin LIN Transceivers</a:t>
            </a:r>
          </a:p>
        </p:txBody>
      </p:sp>
      <p:pic>
        <p:nvPicPr>
          <p:cNvPr id="5" name="Picture 4">
            <a:extLst>
              <a:ext uri="{FF2B5EF4-FFF2-40B4-BE49-F238E27FC236}">
                <a16:creationId xmlns:a16="http://schemas.microsoft.com/office/drawing/2014/main" id="{D9F89FFA-6F41-40D9-9F9E-1845D143633A}"/>
              </a:ext>
            </a:extLst>
          </p:cNvPr>
          <p:cNvPicPr>
            <a:picLocks noChangeAspect="1"/>
          </p:cNvPicPr>
          <p:nvPr/>
        </p:nvPicPr>
        <p:blipFill>
          <a:blip r:embed="rId2"/>
          <a:stretch>
            <a:fillRect/>
          </a:stretch>
        </p:blipFill>
        <p:spPr>
          <a:xfrm>
            <a:off x="4310898" y="1102936"/>
            <a:ext cx="3325272" cy="2499906"/>
          </a:xfrm>
          <a:prstGeom prst="rect">
            <a:avLst/>
          </a:prstGeom>
        </p:spPr>
      </p:pic>
    </p:spTree>
    <p:extLst>
      <p:ext uri="{BB962C8B-B14F-4D97-AF65-F5344CB8AC3E}">
        <p14:creationId xmlns:p14="http://schemas.microsoft.com/office/powerpoint/2010/main" val="42080853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B4E77-98C5-4D5D-AD92-48D9D859026D}"/>
              </a:ext>
            </a:extLst>
          </p:cNvPr>
          <p:cNvSpPr>
            <a:spLocks noGrp="1"/>
          </p:cNvSpPr>
          <p:nvPr>
            <p:ph type="ctrTitle"/>
          </p:nvPr>
        </p:nvSpPr>
        <p:spPr>
          <a:xfrm>
            <a:off x="457200" y="203197"/>
            <a:ext cx="11277600" cy="1470025"/>
          </a:xfrm>
        </p:spPr>
        <p:txBody>
          <a:bodyPr/>
          <a:lstStyle/>
          <a:p>
            <a:r>
              <a:rPr lang="en-US" dirty="0"/>
              <a:t>Layout Tips</a:t>
            </a:r>
          </a:p>
        </p:txBody>
      </p:sp>
      <p:sp>
        <p:nvSpPr>
          <p:cNvPr id="3" name="Subtitle 2">
            <a:extLst>
              <a:ext uri="{FF2B5EF4-FFF2-40B4-BE49-F238E27FC236}">
                <a16:creationId xmlns:a16="http://schemas.microsoft.com/office/drawing/2014/main" id="{116407AA-B0FE-4045-8227-8E2EA848E075}"/>
              </a:ext>
            </a:extLst>
          </p:cNvPr>
          <p:cNvSpPr>
            <a:spLocks noGrp="1"/>
          </p:cNvSpPr>
          <p:nvPr>
            <p:ph type="subTitle" idx="1"/>
          </p:nvPr>
        </p:nvSpPr>
        <p:spPr>
          <a:xfrm>
            <a:off x="381785" y="1606128"/>
            <a:ext cx="11277600" cy="4276198"/>
          </a:xfrm>
        </p:spPr>
        <p:txBody>
          <a:bodyPr/>
          <a:lstStyle/>
          <a:p>
            <a:pPr marL="342900" indent="-342900">
              <a:buFont typeface="Arial" panose="020B0604020202020204" pitchFamily="34" charset="0"/>
              <a:buChar char="•"/>
            </a:pPr>
            <a:r>
              <a:rPr lang="en-US" sz="2000" b="0" dirty="0"/>
              <a:t>Please refer to EVM manual and the Layout section in datasheets for more details.</a:t>
            </a:r>
          </a:p>
          <a:p>
            <a:pPr marL="342900" indent="-342900">
              <a:buFont typeface="Arial" panose="020B0604020202020204" pitchFamily="34" charset="0"/>
              <a:buChar char="•"/>
            </a:pPr>
            <a:r>
              <a:rPr lang="en-US" sz="2000" b="0" dirty="0"/>
              <a:t>Ensure bus filter placed close to connector and along signal path.</a:t>
            </a:r>
          </a:p>
          <a:p>
            <a:pPr marL="342900" indent="-342900">
              <a:buFont typeface="Arial" panose="020B0604020202020204" pitchFamily="34" charset="0"/>
              <a:buChar char="•"/>
            </a:pPr>
            <a:r>
              <a:rPr lang="en-US" sz="2000" b="0" dirty="0"/>
              <a:t>Ensure TVS diode placed close to connector and along signal path.</a:t>
            </a:r>
          </a:p>
          <a:p>
            <a:pPr marL="342900" indent="-342900">
              <a:buFont typeface="Arial" panose="020B0604020202020204" pitchFamily="34" charset="0"/>
              <a:buChar char="•"/>
            </a:pPr>
            <a:r>
              <a:rPr lang="en-US" sz="2000" b="0" dirty="0"/>
              <a:t>Ensure CMC placed nominally between transceiver and termination. </a:t>
            </a:r>
          </a:p>
          <a:p>
            <a:pPr marL="342900" indent="-342900">
              <a:buFont typeface="Arial" panose="020B0604020202020204" pitchFamily="34" charset="0"/>
              <a:buChar char="•"/>
            </a:pPr>
            <a:r>
              <a:rPr lang="en-US" sz="2000" b="0" dirty="0"/>
              <a:t>Avoid CAN lines </a:t>
            </a:r>
            <a:r>
              <a:rPr lang="en-US" sz="2000" b="0" dirty="0" err="1"/>
              <a:t>vias</a:t>
            </a:r>
            <a:r>
              <a:rPr lang="en-US" sz="2000" b="0" dirty="0"/>
              <a:t> to under-side of board where possible.</a:t>
            </a:r>
          </a:p>
          <a:p>
            <a:pPr marL="342900" indent="-342900">
              <a:buFont typeface="Arial" panose="020B0604020202020204" pitchFamily="34" charset="0"/>
              <a:buChar char="•"/>
            </a:pPr>
            <a:r>
              <a:rPr lang="en-US" sz="2000" b="0" dirty="0"/>
              <a:t>Keep a common flow of the CAN signal from left-to-right. This would make trace length matching easier.</a:t>
            </a:r>
          </a:p>
          <a:p>
            <a:pPr marL="342900" indent="-342900">
              <a:buFont typeface="Arial" panose="020B0604020202020204" pitchFamily="34" charset="0"/>
              <a:buChar char="•"/>
            </a:pPr>
            <a:r>
              <a:rPr lang="en-US" sz="2000" b="0" dirty="0"/>
              <a:t>Use at least two </a:t>
            </a:r>
            <a:r>
              <a:rPr lang="en-US" sz="2000" b="0" dirty="0" err="1"/>
              <a:t>vias</a:t>
            </a:r>
            <a:r>
              <a:rPr lang="en-US" sz="2000" b="0" dirty="0"/>
              <a:t> for supply and ground connections of bypass capacitors and protection devices to minimize trace and via inductance.</a:t>
            </a:r>
          </a:p>
          <a:p>
            <a:pPr marL="342900" indent="-342900">
              <a:buFont typeface="Arial" panose="020B0604020202020204" pitchFamily="34" charset="0"/>
              <a:buChar char="•"/>
            </a:pPr>
            <a:r>
              <a:rPr lang="en-US" sz="2000" b="0" dirty="0"/>
              <a:t>Power lines routed under the CAN bus is non-ideal.</a:t>
            </a:r>
          </a:p>
          <a:p>
            <a:endParaRPr lang="en-US" dirty="0"/>
          </a:p>
        </p:txBody>
      </p:sp>
    </p:spTree>
    <p:extLst>
      <p:ext uri="{BB962C8B-B14F-4D97-AF65-F5344CB8AC3E}">
        <p14:creationId xmlns:p14="http://schemas.microsoft.com/office/powerpoint/2010/main" val="42485753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59CA1-BCB8-4FEF-B0F6-EC1E7CDBBDF6}"/>
              </a:ext>
            </a:extLst>
          </p:cNvPr>
          <p:cNvSpPr>
            <a:spLocks noGrp="1"/>
          </p:cNvSpPr>
          <p:nvPr>
            <p:ph type="ctrTitle"/>
          </p:nvPr>
        </p:nvSpPr>
        <p:spPr>
          <a:xfrm>
            <a:off x="396711" y="0"/>
            <a:ext cx="11277600" cy="1470025"/>
          </a:xfrm>
        </p:spPr>
        <p:txBody>
          <a:bodyPr/>
          <a:lstStyle/>
          <a:p>
            <a:r>
              <a:rPr lang="en-US" dirty="0"/>
              <a:t>Introduction</a:t>
            </a:r>
          </a:p>
        </p:txBody>
      </p:sp>
      <p:sp>
        <p:nvSpPr>
          <p:cNvPr id="3" name="Subtitle 2">
            <a:extLst>
              <a:ext uri="{FF2B5EF4-FFF2-40B4-BE49-F238E27FC236}">
                <a16:creationId xmlns:a16="http://schemas.microsoft.com/office/drawing/2014/main" id="{816785F2-5EDF-48C3-8920-614C8D4928AB}"/>
              </a:ext>
            </a:extLst>
          </p:cNvPr>
          <p:cNvSpPr>
            <a:spLocks noGrp="1"/>
          </p:cNvSpPr>
          <p:nvPr>
            <p:ph type="subTitle" idx="1"/>
          </p:nvPr>
        </p:nvSpPr>
        <p:spPr>
          <a:xfrm>
            <a:off x="457200" y="1263193"/>
            <a:ext cx="11156623" cy="4562572"/>
          </a:xfrm>
        </p:spPr>
        <p:txBody>
          <a:bodyPr/>
          <a:lstStyle/>
          <a:p>
            <a:pPr marL="342900" indent="-342900">
              <a:buFont typeface="Arial" panose="020B0604020202020204" pitchFamily="34" charset="0"/>
              <a:buChar char="•"/>
            </a:pPr>
            <a:r>
              <a:rPr lang="en-US" sz="2000" b="0" dirty="0"/>
              <a:t>This document provides basic schematic review guide for CAN and LIN devices.</a:t>
            </a:r>
          </a:p>
          <a:p>
            <a:pPr marL="342900" indent="-342900">
              <a:buFont typeface="Arial" panose="020B0604020202020204" pitchFamily="34" charset="0"/>
              <a:buChar char="•"/>
            </a:pPr>
            <a:r>
              <a:rPr lang="en-US" sz="2000" b="0" dirty="0"/>
              <a:t>This document helps users to review schematic and layout by themselves before posting any schematic review thread on E2E.</a:t>
            </a:r>
          </a:p>
          <a:p>
            <a:pPr marL="342900" indent="-342900">
              <a:buFont typeface="Arial" panose="020B0604020202020204" pitchFamily="34" charset="0"/>
              <a:buChar char="•"/>
            </a:pPr>
            <a:r>
              <a:rPr lang="en-US" sz="2000" b="0" dirty="0"/>
              <a:t>8-pin package guide works for common pins on 14-pin package.</a:t>
            </a:r>
          </a:p>
          <a:p>
            <a:pPr marL="342900" indent="-342900">
              <a:buFont typeface="Arial" panose="020B0604020202020204" pitchFamily="34" charset="0"/>
              <a:buChar char="•"/>
            </a:pPr>
            <a:r>
              <a:rPr lang="en-US" sz="2000" b="0" dirty="0"/>
              <a:t>Please refer to datasheet for each pin’s more detailed function description. </a:t>
            </a:r>
          </a:p>
          <a:p>
            <a:pPr marL="342900" indent="-342900">
              <a:buFont typeface="Arial" panose="020B0604020202020204" pitchFamily="34" charset="0"/>
              <a:buChar char="•"/>
            </a:pPr>
            <a:r>
              <a:rPr lang="en-US" sz="2000" b="0" dirty="0"/>
              <a:t>For those digital I/O pins not mentioned here, no external components are needed. Users can connect them directly to MCU.</a:t>
            </a:r>
          </a:p>
          <a:p>
            <a:endParaRPr lang="en-US" sz="2000" b="0" dirty="0"/>
          </a:p>
        </p:txBody>
      </p:sp>
    </p:spTree>
    <p:extLst>
      <p:ext uri="{BB962C8B-B14F-4D97-AF65-F5344CB8AC3E}">
        <p14:creationId xmlns:p14="http://schemas.microsoft.com/office/powerpoint/2010/main" val="4363428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D96B2-423A-4220-9DEA-5C2EB6D64792}"/>
              </a:ext>
            </a:extLst>
          </p:cNvPr>
          <p:cNvSpPr>
            <a:spLocks noGrp="1"/>
          </p:cNvSpPr>
          <p:nvPr>
            <p:ph type="ctrTitle"/>
          </p:nvPr>
        </p:nvSpPr>
        <p:spPr>
          <a:xfrm>
            <a:off x="488798" y="216378"/>
            <a:ext cx="4543550" cy="1163140"/>
          </a:xfrm>
        </p:spPr>
        <p:txBody>
          <a:bodyPr/>
          <a:lstStyle/>
          <a:p>
            <a:r>
              <a:rPr lang="en-US" dirty="0"/>
              <a:t>8-Pin Packages</a:t>
            </a:r>
          </a:p>
        </p:txBody>
      </p:sp>
      <p:grpSp>
        <p:nvGrpSpPr>
          <p:cNvPr id="4" name="Group 3">
            <a:extLst>
              <a:ext uri="{FF2B5EF4-FFF2-40B4-BE49-F238E27FC236}">
                <a16:creationId xmlns:a16="http://schemas.microsoft.com/office/drawing/2014/main" id="{2C6E8301-26DE-407E-AFAC-C02E7AB3E973}"/>
              </a:ext>
            </a:extLst>
          </p:cNvPr>
          <p:cNvGrpSpPr/>
          <p:nvPr/>
        </p:nvGrpSpPr>
        <p:grpSpPr>
          <a:xfrm>
            <a:off x="356823" y="1056856"/>
            <a:ext cx="5993415" cy="3411047"/>
            <a:chOff x="652482" y="3166356"/>
            <a:chExt cx="3455545" cy="1425249"/>
          </a:xfrm>
        </p:grpSpPr>
        <p:pic>
          <p:nvPicPr>
            <p:cNvPr id="5" name="Picture 4">
              <a:extLst>
                <a:ext uri="{FF2B5EF4-FFF2-40B4-BE49-F238E27FC236}">
                  <a16:creationId xmlns:a16="http://schemas.microsoft.com/office/drawing/2014/main" id="{54E7A8C5-4C4C-4244-A201-A20C08B241B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7393" t="36529" r="52847" b="32347"/>
            <a:stretch/>
          </p:blipFill>
          <p:spPr>
            <a:xfrm>
              <a:off x="3091885" y="3575604"/>
              <a:ext cx="903112" cy="1016001"/>
            </a:xfrm>
            <a:prstGeom prst="rect">
              <a:avLst/>
            </a:prstGeom>
          </p:spPr>
        </p:pic>
        <p:pic>
          <p:nvPicPr>
            <p:cNvPr id="6" name="Picture 5">
              <a:extLst>
                <a:ext uri="{FF2B5EF4-FFF2-40B4-BE49-F238E27FC236}">
                  <a16:creationId xmlns:a16="http://schemas.microsoft.com/office/drawing/2014/main" id="{DADBC77D-DF93-4A4F-8D26-9560710C06F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1228" t="51745" r="37657" b="32347"/>
            <a:stretch/>
          </p:blipFill>
          <p:spPr>
            <a:xfrm>
              <a:off x="956577" y="3870042"/>
              <a:ext cx="508000" cy="519289"/>
            </a:xfrm>
            <a:prstGeom prst="rect">
              <a:avLst/>
            </a:prstGeom>
          </p:spPr>
        </p:pic>
        <p:pic>
          <p:nvPicPr>
            <p:cNvPr id="7" name="Picture 6">
              <a:extLst>
                <a:ext uri="{FF2B5EF4-FFF2-40B4-BE49-F238E27FC236}">
                  <a16:creationId xmlns:a16="http://schemas.microsoft.com/office/drawing/2014/main" id="{7003F208-1A22-4B5E-A5D9-6CCFB2B9F29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5925" t="50881" r="21972" b="32347"/>
            <a:stretch/>
          </p:blipFill>
          <p:spPr>
            <a:xfrm>
              <a:off x="2054993" y="3870042"/>
              <a:ext cx="553155" cy="547511"/>
            </a:xfrm>
            <a:prstGeom prst="rect">
              <a:avLst/>
            </a:prstGeom>
          </p:spPr>
        </p:pic>
        <p:cxnSp>
          <p:nvCxnSpPr>
            <p:cNvPr id="8" name="Straight Connector 7">
              <a:extLst>
                <a:ext uri="{FF2B5EF4-FFF2-40B4-BE49-F238E27FC236}">
                  <a16:creationId xmlns:a16="http://schemas.microsoft.com/office/drawing/2014/main" id="{AE623E63-55DE-4C2C-A2BB-061ABD2B1C79}"/>
                </a:ext>
              </a:extLst>
            </p:cNvPr>
            <p:cNvCxnSpPr/>
            <p:nvPr/>
          </p:nvCxnSpPr>
          <p:spPr>
            <a:xfrm flipV="1">
              <a:off x="996210" y="3761500"/>
              <a:ext cx="0" cy="161925"/>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2BF23CC-29B5-4940-9848-4A32C0A83B9C}"/>
                </a:ext>
              </a:extLst>
            </p:cNvPr>
            <p:cNvCxnSpPr/>
            <p:nvPr/>
          </p:nvCxnSpPr>
          <p:spPr>
            <a:xfrm flipV="1">
              <a:off x="1475058" y="3761500"/>
              <a:ext cx="0" cy="161925"/>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A255005-EC78-42B4-AC13-A768E21A8821}"/>
                </a:ext>
              </a:extLst>
            </p:cNvPr>
            <p:cNvCxnSpPr/>
            <p:nvPr/>
          </p:nvCxnSpPr>
          <p:spPr>
            <a:xfrm flipV="1">
              <a:off x="2108730" y="3708117"/>
              <a:ext cx="0" cy="161925"/>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A490644-0220-43BB-8085-DB30D4CD073B}"/>
                </a:ext>
              </a:extLst>
            </p:cNvPr>
            <p:cNvCxnSpPr/>
            <p:nvPr/>
          </p:nvCxnSpPr>
          <p:spPr>
            <a:xfrm flipV="1">
              <a:off x="2557098" y="3708117"/>
              <a:ext cx="0" cy="161925"/>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1840BF1-6D2E-4FEA-935E-393D5B26713E}"/>
                </a:ext>
              </a:extLst>
            </p:cNvPr>
            <p:cNvCxnSpPr/>
            <p:nvPr/>
          </p:nvCxnSpPr>
          <p:spPr>
            <a:xfrm flipV="1">
              <a:off x="3201565" y="3447767"/>
              <a:ext cx="0" cy="16192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BCDABA0-AF70-4772-8B36-06AACE8EDA57}"/>
                </a:ext>
              </a:extLst>
            </p:cNvPr>
            <p:cNvCxnSpPr/>
            <p:nvPr/>
          </p:nvCxnSpPr>
          <p:spPr>
            <a:xfrm flipV="1">
              <a:off x="3942033" y="3447767"/>
              <a:ext cx="0" cy="16192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89192FF-67D1-4861-AA01-E916B7EEB811}"/>
                </a:ext>
              </a:extLst>
            </p:cNvPr>
            <p:cNvCxnSpPr/>
            <p:nvPr/>
          </p:nvCxnSpPr>
          <p:spPr>
            <a:xfrm flipH="1" flipV="1">
              <a:off x="2982172" y="3631917"/>
              <a:ext cx="197168" cy="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6D81289-DD72-4609-B8FE-529EE0D6CC35}"/>
                </a:ext>
              </a:extLst>
            </p:cNvPr>
            <p:cNvCxnSpPr/>
            <p:nvPr/>
          </p:nvCxnSpPr>
          <p:spPr>
            <a:xfrm flipH="1" flipV="1">
              <a:off x="2982172" y="4539967"/>
              <a:ext cx="197168"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A11E322-A6C9-49B6-A15A-5CF011E18757}"/>
                </a:ext>
              </a:extLst>
            </p:cNvPr>
            <p:cNvCxnSpPr/>
            <p:nvPr/>
          </p:nvCxnSpPr>
          <p:spPr>
            <a:xfrm flipH="1" flipV="1">
              <a:off x="1857825" y="4346292"/>
              <a:ext cx="197168"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FBEB0B7-F1BA-4032-B7AA-D0F43045245F}"/>
                </a:ext>
              </a:extLst>
            </p:cNvPr>
            <p:cNvCxnSpPr/>
            <p:nvPr/>
          </p:nvCxnSpPr>
          <p:spPr>
            <a:xfrm flipH="1" flipV="1">
              <a:off x="1857825" y="3910433"/>
              <a:ext cx="197168"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F49F211-6C22-4118-850A-0EAE1EEAF01B}"/>
                </a:ext>
              </a:extLst>
            </p:cNvPr>
            <p:cNvCxnSpPr/>
            <p:nvPr/>
          </p:nvCxnSpPr>
          <p:spPr>
            <a:xfrm flipH="1" flipV="1">
              <a:off x="759409" y="3923425"/>
              <a:ext cx="197168"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25A015E-C496-4893-B8FE-0827590B1E4E}"/>
                </a:ext>
              </a:extLst>
            </p:cNvPr>
            <p:cNvCxnSpPr/>
            <p:nvPr/>
          </p:nvCxnSpPr>
          <p:spPr>
            <a:xfrm flipH="1" flipV="1">
              <a:off x="759409" y="4346291"/>
              <a:ext cx="197168" cy="1"/>
            </a:xfrm>
            <a:prstGeom prst="line">
              <a:avLst/>
            </a:prstGeom>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D1587024-D7D4-49D0-A71A-89D33A77CB0D}"/>
                </a:ext>
              </a:extLst>
            </p:cNvPr>
            <p:cNvSpPr txBox="1"/>
            <p:nvPr/>
          </p:nvSpPr>
          <p:spPr>
            <a:xfrm>
              <a:off x="943502" y="3708117"/>
              <a:ext cx="550151" cy="23083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Arial"/>
                  <a:ea typeface="+mn-ea"/>
                  <a:cs typeface="+mn-cs"/>
                </a:rPr>
                <a:t>2.9mm</a:t>
              </a:r>
            </a:p>
          </p:txBody>
        </p:sp>
        <p:sp>
          <p:nvSpPr>
            <p:cNvPr id="21" name="TextBox 20">
              <a:extLst>
                <a:ext uri="{FF2B5EF4-FFF2-40B4-BE49-F238E27FC236}">
                  <a16:creationId xmlns:a16="http://schemas.microsoft.com/office/drawing/2014/main" id="{327EFA1B-7815-47D7-BC3E-6475B5C02E64}"/>
                </a:ext>
              </a:extLst>
            </p:cNvPr>
            <p:cNvSpPr txBox="1"/>
            <p:nvPr/>
          </p:nvSpPr>
          <p:spPr>
            <a:xfrm rot="16200000">
              <a:off x="576643" y="4017535"/>
              <a:ext cx="550151" cy="23083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Arial"/>
                  <a:ea typeface="+mn-ea"/>
                  <a:cs typeface="+mn-cs"/>
                </a:rPr>
                <a:t>2.8mm</a:t>
              </a:r>
            </a:p>
          </p:txBody>
        </p:sp>
        <p:sp>
          <p:nvSpPr>
            <p:cNvPr id="22" name="TextBox 21">
              <a:extLst>
                <a:ext uri="{FF2B5EF4-FFF2-40B4-BE49-F238E27FC236}">
                  <a16:creationId xmlns:a16="http://schemas.microsoft.com/office/drawing/2014/main" id="{5EFBF1FD-27DB-4F15-96B1-99A6B5CCBF82}"/>
                </a:ext>
              </a:extLst>
            </p:cNvPr>
            <p:cNvSpPr txBox="1"/>
            <p:nvPr/>
          </p:nvSpPr>
          <p:spPr>
            <a:xfrm rot="16200000">
              <a:off x="1675160" y="4014269"/>
              <a:ext cx="550151" cy="23083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Arial"/>
                  <a:ea typeface="+mn-ea"/>
                  <a:cs typeface="+mn-cs"/>
                </a:rPr>
                <a:t>3.0mm</a:t>
              </a:r>
            </a:p>
          </p:txBody>
        </p:sp>
        <p:sp>
          <p:nvSpPr>
            <p:cNvPr id="23" name="TextBox 22">
              <a:extLst>
                <a:ext uri="{FF2B5EF4-FFF2-40B4-BE49-F238E27FC236}">
                  <a16:creationId xmlns:a16="http://schemas.microsoft.com/office/drawing/2014/main" id="{B4FA22FA-789A-4132-AEBB-D349093970BC}"/>
                </a:ext>
              </a:extLst>
            </p:cNvPr>
            <p:cNvSpPr txBox="1"/>
            <p:nvPr/>
          </p:nvSpPr>
          <p:spPr>
            <a:xfrm>
              <a:off x="2061825" y="3686223"/>
              <a:ext cx="550151" cy="23083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Arial"/>
                  <a:ea typeface="+mn-ea"/>
                  <a:cs typeface="+mn-cs"/>
                </a:rPr>
                <a:t>3.0mm</a:t>
              </a:r>
            </a:p>
          </p:txBody>
        </p:sp>
        <p:sp>
          <p:nvSpPr>
            <p:cNvPr id="24" name="TextBox 23">
              <a:extLst>
                <a:ext uri="{FF2B5EF4-FFF2-40B4-BE49-F238E27FC236}">
                  <a16:creationId xmlns:a16="http://schemas.microsoft.com/office/drawing/2014/main" id="{B9721EA2-6893-4D20-8A0C-53F596655DBD}"/>
                </a:ext>
              </a:extLst>
            </p:cNvPr>
            <p:cNvSpPr txBox="1"/>
            <p:nvPr/>
          </p:nvSpPr>
          <p:spPr>
            <a:xfrm>
              <a:off x="3322107" y="3413313"/>
              <a:ext cx="550151" cy="23083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Arial"/>
                  <a:ea typeface="+mn-ea"/>
                  <a:cs typeface="+mn-cs"/>
                </a:rPr>
                <a:t>4.9mm</a:t>
              </a:r>
            </a:p>
          </p:txBody>
        </p:sp>
        <p:sp>
          <p:nvSpPr>
            <p:cNvPr id="25" name="TextBox 24">
              <a:extLst>
                <a:ext uri="{FF2B5EF4-FFF2-40B4-BE49-F238E27FC236}">
                  <a16:creationId xmlns:a16="http://schemas.microsoft.com/office/drawing/2014/main" id="{09BC073D-B850-48A5-B62A-0BF6A9C4D418}"/>
                </a:ext>
              </a:extLst>
            </p:cNvPr>
            <p:cNvSpPr txBox="1"/>
            <p:nvPr/>
          </p:nvSpPr>
          <p:spPr>
            <a:xfrm rot="16200000">
              <a:off x="2788849" y="3970526"/>
              <a:ext cx="550151" cy="23083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Arial"/>
                  <a:ea typeface="+mn-ea"/>
                  <a:cs typeface="+mn-cs"/>
                </a:rPr>
                <a:t>5.9mm</a:t>
              </a:r>
            </a:p>
          </p:txBody>
        </p:sp>
        <p:sp>
          <p:nvSpPr>
            <p:cNvPr id="26" name="Rectangle 25">
              <a:extLst>
                <a:ext uri="{FF2B5EF4-FFF2-40B4-BE49-F238E27FC236}">
                  <a16:creationId xmlns:a16="http://schemas.microsoft.com/office/drawing/2014/main" id="{7B897C92-DC8B-4EFA-9815-2455D0A98238}"/>
                </a:ext>
              </a:extLst>
            </p:cNvPr>
            <p:cNvSpPr/>
            <p:nvPr/>
          </p:nvSpPr>
          <p:spPr>
            <a:xfrm>
              <a:off x="652482" y="3409667"/>
              <a:ext cx="3455545" cy="1181938"/>
            </a:xfrm>
            <a:prstGeom prst="rect">
              <a:avLst/>
            </a:prstGeom>
            <a:no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27" name="TextBox 26">
              <a:extLst>
                <a:ext uri="{FF2B5EF4-FFF2-40B4-BE49-F238E27FC236}">
                  <a16:creationId xmlns:a16="http://schemas.microsoft.com/office/drawing/2014/main" id="{DDA096FA-E8CD-409F-A97E-0E8A2D4B4365}"/>
                </a:ext>
              </a:extLst>
            </p:cNvPr>
            <p:cNvSpPr txBox="1"/>
            <p:nvPr/>
          </p:nvSpPr>
          <p:spPr>
            <a:xfrm>
              <a:off x="3264325" y="4027191"/>
              <a:ext cx="607859" cy="300082"/>
            </a:xfrm>
            <a:prstGeom prst="rect">
              <a:avLst/>
            </a:prstGeom>
            <a:noFill/>
          </p:spPr>
          <p:txBody>
            <a:bodyPr wrap="non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FFFFFF"/>
                  </a:solidFill>
                  <a:effectLst/>
                  <a:uLnTx/>
                  <a:uFillTx/>
                  <a:latin typeface="Arial"/>
                  <a:ea typeface="+mn-ea"/>
                  <a:cs typeface="+mn-cs"/>
                </a:rPr>
                <a:t>SOIC</a:t>
              </a:r>
            </a:p>
          </p:txBody>
        </p:sp>
        <p:sp>
          <p:nvSpPr>
            <p:cNvPr id="28" name="TextBox 27">
              <a:extLst>
                <a:ext uri="{FF2B5EF4-FFF2-40B4-BE49-F238E27FC236}">
                  <a16:creationId xmlns:a16="http://schemas.microsoft.com/office/drawing/2014/main" id="{A7223443-D191-407D-BA25-10489513DEA3}"/>
                </a:ext>
              </a:extLst>
            </p:cNvPr>
            <p:cNvSpPr txBox="1"/>
            <p:nvPr/>
          </p:nvSpPr>
          <p:spPr>
            <a:xfrm>
              <a:off x="2158904" y="4060822"/>
              <a:ext cx="585417" cy="261610"/>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solidFill>
                  <a:effectLst/>
                  <a:uLnTx/>
                  <a:uFillTx/>
                  <a:latin typeface="Arial"/>
                  <a:ea typeface="+mn-ea"/>
                  <a:cs typeface="+mn-cs"/>
                </a:rPr>
                <a:t>VSON</a:t>
              </a:r>
            </a:p>
          </p:txBody>
        </p:sp>
        <p:sp>
          <p:nvSpPr>
            <p:cNvPr id="29" name="TextBox 28">
              <a:extLst>
                <a:ext uri="{FF2B5EF4-FFF2-40B4-BE49-F238E27FC236}">
                  <a16:creationId xmlns:a16="http://schemas.microsoft.com/office/drawing/2014/main" id="{5DD40388-0DEF-48A0-AD31-1FE8089E89FD}"/>
                </a:ext>
              </a:extLst>
            </p:cNvPr>
            <p:cNvSpPr txBox="1"/>
            <p:nvPr/>
          </p:nvSpPr>
          <p:spPr>
            <a:xfrm>
              <a:off x="1033198" y="4083356"/>
              <a:ext cx="599844" cy="261610"/>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FFFFFF"/>
                  </a:solidFill>
                  <a:effectLst/>
                  <a:uLnTx/>
                  <a:uFillTx/>
                  <a:latin typeface="Arial"/>
                  <a:ea typeface="+mn-ea"/>
                  <a:cs typeface="+mn-cs"/>
                </a:rPr>
                <a:t>SOT-8</a:t>
              </a:r>
            </a:p>
          </p:txBody>
        </p:sp>
        <p:sp>
          <p:nvSpPr>
            <p:cNvPr id="30" name="TextBox 29">
              <a:extLst>
                <a:ext uri="{FF2B5EF4-FFF2-40B4-BE49-F238E27FC236}">
                  <a16:creationId xmlns:a16="http://schemas.microsoft.com/office/drawing/2014/main" id="{F418649C-DBAB-4B9B-8C4F-FDD7BFB23B19}"/>
                </a:ext>
              </a:extLst>
            </p:cNvPr>
            <p:cNvSpPr txBox="1"/>
            <p:nvPr/>
          </p:nvSpPr>
          <p:spPr>
            <a:xfrm>
              <a:off x="682164" y="3166356"/>
              <a:ext cx="3396180" cy="261610"/>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rgbClr val="DE0000"/>
                </a:solidFill>
                <a:effectLst/>
                <a:uLnTx/>
                <a:uFillTx/>
                <a:latin typeface="Arial"/>
                <a:ea typeface="+mn-ea"/>
                <a:cs typeface="+mn-cs"/>
              </a:endParaRPr>
            </a:p>
          </p:txBody>
        </p:sp>
      </p:grpSp>
      <p:sp>
        <p:nvSpPr>
          <p:cNvPr id="31" name="Rectangle 14">
            <a:extLst>
              <a:ext uri="{FF2B5EF4-FFF2-40B4-BE49-F238E27FC236}">
                <a16:creationId xmlns:a16="http://schemas.microsoft.com/office/drawing/2014/main" id="{238CA885-1120-442D-AECF-60AA35B4562C}"/>
              </a:ext>
            </a:extLst>
          </p:cNvPr>
          <p:cNvSpPr>
            <a:spLocks noChangeArrowheads="1"/>
          </p:cNvSpPr>
          <p:nvPr/>
        </p:nvSpPr>
        <p:spPr bwMode="auto">
          <a:xfrm>
            <a:off x="6730891" y="537108"/>
            <a:ext cx="5194016" cy="521679"/>
          </a:xfrm>
          <a:prstGeom prst="rect">
            <a:avLst/>
          </a:prstGeom>
          <a:solidFill>
            <a:schemeClr val="tx2"/>
          </a:solidFill>
          <a:ln w="19050">
            <a:solidFill>
              <a:schemeClr val="tx2"/>
            </a:solidFill>
          </a:ln>
          <a:extLst/>
        </p:spPr>
        <p:txBody>
          <a:bodyPr lIns="109723" tIns="54862" rIns="109723" bIns="54862"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ctr" defTabSz="1097236"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dirty="0">
                <a:ln>
                  <a:noFill/>
                </a:ln>
                <a:solidFill>
                  <a:srgbClr val="FFFFFF"/>
                </a:solidFill>
                <a:effectLst/>
                <a:uLnTx/>
                <a:uFillTx/>
                <a:latin typeface="Arial" charset="0"/>
                <a:ea typeface="ＭＳ Ｐゴシック" pitchFamily="34" charset="-128"/>
                <a:cs typeface="+mn-cs"/>
              </a:rPr>
              <a:t>5V CAN FD Family</a:t>
            </a:r>
          </a:p>
        </p:txBody>
      </p:sp>
      <p:sp>
        <p:nvSpPr>
          <p:cNvPr id="33" name="Rectangle 3">
            <a:extLst>
              <a:ext uri="{FF2B5EF4-FFF2-40B4-BE49-F238E27FC236}">
                <a16:creationId xmlns:a16="http://schemas.microsoft.com/office/drawing/2014/main" id="{0B730BBB-3B9A-4420-8177-83D2A5B8BC43}"/>
              </a:ext>
            </a:extLst>
          </p:cNvPr>
          <p:cNvSpPr txBox="1">
            <a:spLocks noChangeArrowheads="1"/>
          </p:cNvSpPr>
          <p:nvPr/>
        </p:nvSpPr>
        <p:spPr bwMode="auto">
          <a:xfrm>
            <a:off x="6729833" y="1056856"/>
            <a:ext cx="5195074" cy="1083030"/>
          </a:xfrm>
          <a:prstGeom prst="rect">
            <a:avLst/>
          </a:prstGeom>
          <a:solidFill>
            <a:schemeClr val="bg1">
              <a:lumMod val="95000"/>
            </a:schemeClr>
          </a:solidFill>
          <a:ln w="9525" algn="ctr">
            <a:noFill/>
            <a:miter lim="800000"/>
            <a:headEnd/>
            <a:tailEnd/>
          </a:ln>
        </p:spPr>
        <p:txBody>
          <a:bodyPr vert="horz" wrap="square" lIns="76083" tIns="38035" rIns="76083" bIns="38035" numCol="1" anchor="t" anchorCtr="0" compatLnSpc="1">
            <a:prstTxWarp prst="textNoShape">
              <a:avLst/>
            </a:prstTxWarp>
            <a:normAutofit/>
          </a:bodyPr>
          <a:lstStyle>
            <a:lvl1pPr marL="0" indent="0" algn="l" rtl="0" eaLnBrk="1" fontAlgn="base" hangingPunct="1">
              <a:spcBef>
                <a:spcPts val="889"/>
              </a:spcBef>
              <a:spcAft>
                <a:spcPct val="0"/>
              </a:spcAft>
              <a:buFontTx/>
              <a:buNone/>
              <a:defRPr sz="2400" b="1">
                <a:solidFill>
                  <a:schemeClr val="tx1"/>
                </a:solidFill>
                <a:latin typeface="+mn-lt"/>
                <a:ea typeface="+mn-ea"/>
                <a:cs typeface="+mn-cs"/>
              </a:defRPr>
            </a:lvl1pPr>
            <a:lvl2pPr marL="637524" indent="-258895" algn="l" rtl="0" eaLnBrk="1" fontAlgn="base" hangingPunct="1">
              <a:spcBef>
                <a:spcPct val="20000"/>
              </a:spcBef>
              <a:spcAft>
                <a:spcPct val="0"/>
              </a:spcAft>
              <a:buChar char="–"/>
              <a:defRPr sz="2133">
                <a:solidFill>
                  <a:schemeClr val="tx1"/>
                </a:solidFill>
                <a:latin typeface="+mn-lt"/>
              </a:defRPr>
            </a:lvl2pPr>
            <a:lvl3pPr marL="947474" indent="-183179" algn="l" rtl="0" eaLnBrk="1" fontAlgn="base" hangingPunct="1">
              <a:spcBef>
                <a:spcPct val="15000"/>
              </a:spcBef>
              <a:spcAft>
                <a:spcPct val="0"/>
              </a:spcAft>
              <a:buChar char="•"/>
              <a:defRPr sz="2133">
                <a:solidFill>
                  <a:schemeClr val="tx1"/>
                </a:solidFill>
                <a:latin typeface="+mn-lt"/>
              </a:defRPr>
            </a:lvl3pPr>
            <a:lvl4pPr marL="1333151" indent="-258895" algn="l" rtl="0" eaLnBrk="1" fontAlgn="base" hangingPunct="1">
              <a:spcBef>
                <a:spcPct val="5000"/>
              </a:spcBef>
              <a:spcAft>
                <a:spcPct val="0"/>
              </a:spcAft>
              <a:buChar char="–"/>
              <a:defRPr sz="2133">
                <a:solidFill>
                  <a:schemeClr val="tx1"/>
                </a:solidFill>
                <a:latin typeface="+mn-lt"/>
              </a:defRPr>
            </a:lvl4pPr>
            <a:lvl5pPr marL="1651887" indent="-191999" algn="l" rtl="0" eaLnBrk="1" fontAlgn="base" hangingPunct="1">
              <a:spcBef>
                <a:spcPct val="0"/>
              </a:spcBef>
              <a:spcAft>
                <a:spcPct val="0"/>
              </a:spcAft>
              <a:buChar char="»"/>
              <a:defRPr sz="2133">
                <a:solidFill>
                  <a:schemeClr val="tx1"/>
                </a:solidFill>
                <a:latin typeface="+mn-lt"/>
              </a:defRPr>
            </a:lvl5pPr>
            <a:lvl6pPr marL="2159094" indent="-191999" algn="l" rtl="0" eaLnBrk="1" fontAlgn="base" hangingPunct="1">
              <a:spcBef>
                <a:spcPct val="0"/>
              </a:spcBef>
              <a:spcAft>
                <a:spcPct val="0"/>
              </a:spcAft>
              <a:buChar char="»"/>
              <a:defRPr sz="1733">
                <a:solidFill>
                  <a:schemeClr val="tx1"/>
                </a:solidFill>
                <a:latin typeface="+mn-lt"/>
              </a:defRPr>
            </a:lvl6pPr>
            <a:lvl7pPr marL="2666301" indent="-191999" algn="l" rtl="0" eaLnBrk="1" fontAlgn="base" hangingPunct="1">
              <a:spcBef>
                <a:spcPct val="0"/>
              </a:spcBef>
              <a:spcAft>
                <a:spcPct val="0"/>
              </a:spcAft>
              <a:buChar char="»"/>
              <a:defRPr sz="1733">
                <a:solidFill>
                  <a:schemeClr val="tx1"/>
                </a:solidFill>
                <a:latin typeface="+mn-lt"/>
              </a:defRPr>
            </a:lvl7pPr>
            <a:lvl8pPr marL="3173507" indent="-191999" algn="l" rtl="0" eaLnBrk="1" fontAlgn="base" hangingPunct="1">
              <a:spcBef>
                <a:spcPct val="0"/>
              </a:spcBef>
              <a:spcAft>
                <a:spcPct val="0"/>
              </a:spcAft>
              <a:buChar char="»"/>
              <a:defRPr sz="1733">
                <a:solidFill>
                  <a:schemeClr val="tx1"/>
                </a:solidFill>
                <a:latin typeface="+mn-lt"/>
              </a:defRPr>
            </a:lvl8pPr>
            <a:lvl9pPr marL="3680713" indent="-191999" algn="l" rtl="0" eaLnBrk="1" fontAlgn="base" hangingPunct="1">
              <a:spcBef>
                <a:spcPct val="0"/>
              </a:spcBef>
              <a:spcAft>
                <a:spcPct val="0"/>
              </a:spcAft>
              <a:buChar char="»"/>
              <a:defRPr sz="1733">
                <a:solidFill>
                  <a:schemeClr val="tx1"/>
                </a:solidFill>
                <a:latin typeface="+mn-lt"/>
              </a:defRPr>
            </a:lvl9pPr>
          </a:lstStyle>
          <a:p>
            <a:pPr marL="273764" indent="-273764" defTabSz="1460188" fontAlgn="auto">
              <a:lnSpc>
                <a:spcPct val="150000"/>
              </a:lnSpc>
              <a:spcBef>
                <a:spcPts val="0"/>
              </a:spcBef>
              <a:spcAft>
                <a:spcPts val="0"/>
              </a:spcAft>
              <a:buFont typeface="Arial" pitchFamily="34" charset="0"/>
              <a:buChar char="•"/>
            </a:pPr>
            <a:r>
              <a:rPr lang="en-US" sz="2000" kern="0" dirty="0">
                <a:solidFill>
                  <a:srgbClr val="000000"/>
                </a:solidFill>
                <a:cs typeface="Arial" pitchFamily="34" charset="0"/>
              </a:rPr>
              <a:t>TCAN1044A(V)-Q1 / TCAN1057A(V)-Q1</a:t>
            </a:r>
          </a:p>
          <a:p>
            <a:pPr marL="273764" indent="-273764" defTabSz="1460188" fontAlgn="auto">
              <a:lnSpc>
                <a:spcPct val="150000"/>
              </a:lnSpc>
              <a:spcBef>
                <a:spcPts val="0"/>
              </a:spcBef>
              <a:spcAft>
                <a:spcPts val="0"/>
              </a:spcAft>
              <a:buFont typeface="Arial" pitchFamily="34" charset="0"/>
              <a:buChar char="•"/>
            </a:pPr>
            <a:r>
              <a:rPr lang="en-US" sz="2000" kern="0" dirty="0">
                <a:solidFill>
                  <a:srgbClr val="000000"/>
                </a:solidFill>
                <a:cs typeface="Arial" pitchFamily="34" charset="0"/>
              </a:rPr>
              <a:t>TCAN1042H / TCAN1051H-Q1(HG/HGV)</a:t>
            </a:r>
          </a:p>
        </p:txBody>
      </p:sp>
      <p:sp>
        <p:nvSpPr>
          <p:cNvPr id="34" name="Rectangle 14">
            <a:extLst>
              <a:ext uri="{FF2B5EF4-FFF2-40B4-BE49-F238E27FC236}">
                <a16:creationId xmlns:a16="http://schemas.microsoft.com/office/drawing/2014/main" id="{07230C95-F5A2-4952-A1C3-5E00FD4F8451}"/>
              </a:ext>
            </a:extLst>
          </p:cNvPr>
          <p:cNvSpPr>
            <a:spLocks noChangeArrowheads="1"/>
          </p:cNvSpPr>
          <p:nvPr/>
        </p:nvSpPr>
        <p:spPr bwMode="auto">
          <a:xfrm>
            <a:off x="6730891" y="2437276"/>
            <a:ext cx="5194016" cy="521679"/>
          </a:xfrm>
          <a:prstGeom prst="rect">
            <a:avLst/>
          </a:prstGeom>
          <a:solidFill>
            <a:schemeClr val="tx2"/>
          </a:solidFill>
          <a:ln w="19050">
            <a:solidFill>
              <a:schemeClr val="tx2"/>
            </a:solidFill>
          </a:ln>
          <a:extLst/>
        </p:spPr>
        <p:txBody>
          <a:bodyPr lIns="109723" tIns="54862" rIns="109723" bIns="54862"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ctr" defTabSz="1097236"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dirty="0">
                <a:ln>
                  <a:noFill/>
                </a:ln>
                <a:solidFill>
                  <a:srgbClr val="FFFFFF"/>
                </a:solidFill>
                <a:effectLst/>
                <a:uLnTx/>
                <a:uFillTx/>
                <a:latin typeface="Arial" charset="0"/>
                <a:ea typeface="ＭＳ Ｐゴシック" pitchFamily="34" charset="-128"/>
                <a:cs typeface="+mn-cs"/>
              </a:rPr>
              <a:t>CAN SIC Family</a:t>
            </a:r>
          </a:p>
        </p:txBody>
      </p:sp>
      <p:sp>
        <p:nvSpPr>
          <p:cNvPr id="35" name="Rectangle 3">
            <a:extLst>
              <a:ext uri="{FF2B5EF4-FFF2-40B4-BE49-F238E27FC236}">
                <a16:creationId xmlns:a16="http://schemas.microsoft.com/office/drawing/2014/main" id="{914463D0-8B5D-43FE-83C6-DF32F59A738C}"/>
              </a:ext>
            </a:extLst>
          </p:cNvPr>
          <p:cNvSpPr txBox="1">
            <a:spLocks noChangeArrowheads="1"/>
          </p:cNvSpPr>
          <p:nvPr/>
        </p:nvSpPr>
        <p:spPr bwMode="auto">
          <a:xfrm>
            <a:off x="6723724" y="2983287"/>
            <a:ext cx="5194016" cy="576476"/>
          </a:xfrm>
          <a:prstGeom prst="rect">
            <a:avLst/>
          </a:prstGeom>
          <a:solidFill>
            <a:schemeClr val="bg1">
              <a:lumMod val="95000"/>
            </a:schemeClr>
          </a:solidFill>
          <a:ln w="9525" algn="ctr">
            <a:noFill/>
            <a:miter lim="800000"/>
            <a:headEnd/>
            <a:tailEnd/>
          </a:ln>
        </p:spPr>
        <p:txBody>
          <a:bodyPr vert="horz" wrap="square" lIns="76083" tIns="38035" rIns="76083" bIns="38035" numCol="1" anchor="t" anchorCtr="0" compatLnSpc="1">
            <a:prstTxWarp prst="textNoShape">
              <a:avLst/>
            </a:prstTxWarp>
            <a:normAutofit/>
          </a:bodyPr>
          <a:lstStyle>
            <a:lvl1pPr marL="0" indent="0" algn="l" rtl="0" eaLnBrk="1" fontAlgn="base" hangingPunct="1">
              <a:spcBef>
                <a:spcPts val="889"/>
              </a:spcBef>
              <a:spcAft>
                <a:spcPct val="0"/>
              </a:spcAft>
              <a:buFontTx/>
              <a:buNone/>
              <a:defRPr sz="2400" b="1">
                <a:solidFill>
                  <a:schemeClr val="tx1"/>
                </a:solidFill>
                <a:latin typeface="+mn-lt"/>
                <a:ea typeface="+mn-ea"/>
                <a:cs typeface="+mn-cs"/>
              </a:defRPr>
            </a:lvl1pPr>
            <a:lvl2pPr marL="637524" indent="-258895" algn="l" rtl="0" eaLnBrk="1" fontAlgn="base" hangingPunct="1">
              <a:spcBef>
                <a:spcPct val="20000"/>
              </a:spcBef>
              <a:spcAft>
                <a:spcPct val="0"/>
              </a:spcAft>
              <a:buChar char="–"/>
              <a:defRPr sz="2133">
                <a:solidFill>
                  <a:schemeClr val="tx1"/>
                </a:solidFill>
                <a:latin typeface="+mn-lt"/>
              </a:defRPr>
            </a:lvl2pPr>
            <a:lvl3pPr marL="947474" indent="-183179" algn="l" rtl="0" eaLnBrk="1" fontAlgn="base" hangingPunct="1">
              <a:spcBef>
                <a:spcPct val="15000"/>
              </a:spcBef>
              <a:spcAft>
                <a:spcPct val="0"/>
              </a:spcAft>
              <a:buChar char="•"/>
              <a:defRPr sz="2133">
                <a:solidFill>
                  <a:schemeClr val="tx1"/>
                </a:solidFill>
                <a:latin typeface="+mn-lt"/>
              </a:defRPr>
            </a:lvl3pPr>
            <a:lvl4pPr marL="1333151" indent="-258895" algn="l" rtl="0" eaLnBrk="1" fontAlgn="base" hangingPunct="1">
              <a:spcBef>
                <a:spcPct val="5000"/>
              </a:spcBef>
              <a:spcAft>
                <a:spcPct val="0"/>
              </a:spcAft>
              <a:buChar char="–"/>
              <a:defRPr sz="2133">
                <a:solidFill>
                  <a:schemeClr val="tx1"/>
                </a:solidFill>
                <a:latin typeface="+mn-lt"/>
              </a:defRPr>
            </a:lvl4pPr>
            <a:lvl5pPr marL="1651887" indent="-191999" algn="l" rtl="0" eaLnBrk="1" fontAlgn="base" hangingPunct="1">
              <a:spcBef>
                <a:spcPct val="0"/>
              </a:spcBef>
              <a:spcAft>
                <a:spcPct val="0"/>
              </a:spcAft>
              <a:buChar char="»"/>
              <a:defRPr sz="2133">
                <a:solidFill>
                  <a:schemeClr val="tx1"/>
                </a:solidFill>
                <a:latin typeface="+mn-lt"/>
              </a:defRPr>
            </a:lvl5pPr>
            <a:lvl6pPr marL="2159094" indent="-191999" algn="l" rtl="0" eaLnBrk="1" fontAlgn="base" hangingPunct="1">
              <a:spcBef>
                <a:spcPct val="0"/>
              </a:spcBef>
              <a:spcAft>
                <a:spcPct val="0"/>
              </a:spcAft>
              <a:buChar char="»"/>
              <a:defRPr sz="1733">
                <a:solidFill>
                  <a:schemeClr val="tx1"/>
                </a:solidFill>
                <a:latin typeface="+mn-lt"/>
              </a:defRPr>
            </a:lvl6pPr>
            <a:lvl7pPr marL="2666301" indent="-191999" algn="l" rtl="0" eaLnBrk="1" fontAlgn="base" hangingPunct="1">
              <a:spcBef>
                <a:spcPct val="0"/>
              </a:spcBef>
              <a:spcAft>
                <a:spcPct val="0"/>
              </a:spcAft>
              <a:buChar char="»"/>
              <a:defRPr sz="1733">
                <a:solidFill>
                  <a:schemeClr val="tx1"/>
                </a:solidFill>
                <a:latin typeface="+mn-lt"/>
              </a:defRPr>
            </a:lvl7pPr>
            <a:lvl8pPr marL="3173507" indent="-191999" algn="l" rtl="0" eaLnBrk="1" fontAlgn="base" hangingPunct="1">
              <a:spcBef>
                <a:spcPct val="0"/>
              </a:spcBef>
              <a:spcAft>
                <a:spcPct val="0"/>
              </a:spcAft>
              <a:buChar char="»"/>
              <a:defRPr sz="1733">
                <a:solidFill>
                  <a:schemeClr val="tx1"/>
                </a:solidFill>
                <a:latin typeface="+mn-lt"/>
              </a:defRPr>
            </a:lvl8pPr>
            <a:lvl9pPr marL="3680713" indent="-191999" algn="l" rtl="0" eaLnBrk="1" fontAlgn="base" hangingPunct="1">
              <a:spcBef>
                <a:spcPct val="0"/>
              </a:spcBef>
              <a:spcAft>
                <a:spcPct val="0"/>
              </a:spcAft>
              <a:buChar char="»"/>
              <a:defRPr sz="1733">
                <a:solidFill>
                  <a:schemeClr val="tx1"/>
                </a:solidFill>
                <a:latin typeface="+mn-lt"/>
              </a:defRPr>
            </a:lvl9pPr>
          </a:lstStyle>
          <a:p>
            <a:pPr marL="342900" indent="-342900" defTabSz="1460188" fontAlgn="auto">
              <a:lnSpc>
                <a:spcPct val="150000"/>
              </a:lnSpc>
              <a:spcBef>
                <a:spcPts val="0"/>
              </a:spcBef>
              <a:spcAft>
                <a:spcPts val="0"/>
              </a:spcAft>
              <a:buFont typeface="Arial" panose="020B0604020202020204" pitchFamily="34" charset="0"/>
              <a:buChar char="•"/>
            </a:pPr>
            <a:r>
              <a:rPr lang="en-US" sz="2000" kern="0" dirty="0">
                <a:solidFill>
                  <a:srgbClr val="000000"/>
                </a:solidFill>
                <a:cs typeface="Arial" pitchFamily="34" charset="0"/>
              </a:rPr>
              <a:t>TCAN1462(V)-Q1</a:t>
            </a:r>
          </a:p>
          <a:p>
            <a:pPr marL="273764" indent="-273764" defTabSz="1460188" fontAlgn="auto">
              <a:lnSpc>
                <a:spcPct val="150000"/>
              </a:lnSpc>
              <a:spcBef>
                <a:spcPts val="0"/>
              </a:spcBef>
              <a:spcAft>
                <a:spcPts val="0"/>
              </a:spcAft>
              <a:buFont typeface="Arial" pitchFamily="34" charset="0"/>
              <a:buChar char="•"/>
            </a:pPr>
            <a:endParaRPr lang="en-US" sz="2000" kern="0" dirty="0">
              <a:solidFill>
                <a:srgbClr val="000000"/>
              </a:solidFill>
              <a:cs typeface="Arial" pitchFamily="34" charset="0"/>
            </a:endParaRPr>
          </a:p>
        </p:txBody>
      </p:sp>
      <p:sp>
        <p:nvSpPr>
          <p:cNvPr id="36" name="Rectangle 14">
            <a:extLst>
              <a:ext uri="{FF2B5EF4-FFF2-40B4-BE49-F238E27FC236}">
                <a16:creationId xmlns:a16="http://schemas.microsoft.com/office/drawing/2014/main" id="{803FD92F-600B-4307-86E9-D232C140C086}"/>
              </a:ext>
            </a:extLst>
          </p:cNvPr>
          <p:cNvSpPr>
            <a:spLocks noChangeArrowheads="1"/>
          </p:cNvSpPr>
          <p:nvPr/>
        </p:nvSpPr>
        <p:spPr bwMode="auto">
          <a:xfrm>
            <a:off x="6730889" y="3879788"/>
            <a:ext cx="5194017" cy="521679"/>
          </a:xfrm>
          <a:prstGeom prst="rect">
            <a:avLst/>
          </a:prstGeom>
          <a:solidFill>
            <a:schemeClr val="tx2"/>
          </a:solidFill>
          <a:ln w="19050">
            <a:solidFill>
              <a:schemeClr val="tx2"/>
            </a:solidFill>
          </a:ln>
          <a:extLst/>
        </p:spPr>
        <p:txBody>
          <a:bodyPr lIns="109723" tIns="54862" rIns="109723" bIns="54862"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ctr" defTabSz="1097236"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dirty="0">
                <a:ln>
                  <a:noFill/>
                </a:ln>
                <a:solidFill>
                  <a:srgbClr val="FFFFFF"/>
                </a:solidFill>
                <a:effectLst/>
                <a:uLnTx/>
                <a:uFillTx/>
                <a:latin typeface="Arial" charset="0"/>
                <a:ea typeface="ＭＳ Ｐゴシック" pitchFamily="34" charset="-128"/>
                <a:cs typeface="+mn-cs"/>
              </a:rPr>
              <a:t>LIN Family</a:t>
            </a:r>
          </a:p>
        </p:txBody>
      </p:sp>
      <p:sp>
        <p:nvSpPr>
          <p:cNvPr id="37" name="Rectangle 3">
            <a:extLst>
              <a:ext uri="{FF2B5EF4-FFF2-40B4-BE49-F238E27FC236}">
                <a16:creationId xmlns:a16="http://schemas.microsoft.com/office/drawing/2014/main" id="{A76CB1F3-1BBB-474E-B011-3CDF382A9976}"/>
              </a:ext>
            </a:extLst>
          </p:cNvPr>
          <p:cNvSpPr txBox="1">
            <a:spLocks noChangeArrowheads="1"/>
          </p:cNvSpPr>
          <p:nvPr/>
        </p:nvSpPr>
        <p:spPr bwMode="auto">
          <a:xfrm>
            <a:off x="6730889" y="4410619"/>
            <a:ext cx="5186851" cy="1622536"/>
          </a:xfrm>
          <a:prstGeom prst="rect">
            <a:avLst/>
          </a:prstGeom>
          <a:solidFill>
            <a:schemeClr val="bg1">
              <a:lumMod val="95000"/>
            </a:schemeClr>
          </a:solidFill>
          <a:ln w="9525" algn="ctr">
            <a:noFill/>
            <a:miter lim="800000"/>
            <a:headEnd/>
            <a:tailEnd/>
          </a:ln>
        </p:spPr>
        <p:txBody>
          <a:bodyPr vert="horz" wrap="square" lIns="76083" tIns="38035" rIns="76083" bIns="38035" numCol="1" anchor="t" anchorCtr="0" compatLnSpc="1">
            <a:prstTxWarp prst="textNoShape">
              <a:avLst/>
            </a:prstTxWarp>
            <a:normAutofit/>
          </a:bodyPr>
          <a:lstStyle>
            <a:lvl1pPr marL="0" indent="0" algn="l" rtl="0" eaLnBrk="1" fontAlgn="base" hangingPunct="1">
              <a:spcBef>
                <a:spcPts val="889"/>
              </a:spcBef>
              <a:spcAft>
                <a:spcPct val="0"/>
              </a:spcAft>
              <a:buFontTx/>
              <a:buNone/>
              <a:defRPr sz="2400" b="1">
                <a:solidFill>
                  <a:schemeClr val="tx1"/>
                </a:solidFill>
                <a:latin typeface="+mn-lt"/>
                <a:ea typeface="+mn-ea"/>
                <a:cs typeface="+mn-cs"/>
              </a:defRPr>
            </a:lvl1pPr>
            <a:lvl2pPr marL="637524" indent="-258895" algn="l" rtl="0" eaLnBrk="1" fontAlgn="base" hangingPunct="1">
              <a:spcBef>
                <a:spcPct val="20000"/>
              </a:spcBef>
              <a:spcAft>
                <a:spcPct val="0"/>
              </a:spcAft>
              <a:buChar char="–"/>
              <a:defRPr sz="2133">
                <a:solidFill>
                  <a:schemeClr val="tx1"/>
                </a:solidFill>
                <a:latin typeface="+mn-lt"/>
              </a:defRPr>
            </a:lvl2pPr>
            <a:lvl3pPr marL="947474" indent="-183179" algn="l" rtl="0" eaLnBrk="1" fontAlgn="base" hangingPunct="1">
              <a:spcBef>
                <a:spcPct val="15000"/>
              </a:spcBef>
              <a:spcAft>
                <a:spcPct val="0"/>
              </a:spcAft>
              <a:buChar char="•"/>
              <a:defRPr sz="2133">
                <a:solidFill>
                  <a:schemeClr val="tx1"/>
                </a:solidFill>
                <a:latin typeface="+mn-lt"/>
              </a:defRPr>
            </a:lvl3pPr>
            <a:lvl4pPr marL="1333151" indent="-258895" algn="l" rtl="0" eaLnBrk="1" fontAlgn="base" hangingPunct="1">
              <a:spcBef>
                <a:spcPct val="5000"/>
              </a:spcBef>
              <a:spcAft>
                <a:spcPct val="0"/>
              </a:spcAft>
              <a:buChar char="–"/>
              <a:defRPr sz="2133">
                <a:solidFill>
                  <a:schemeClr val="tx1"/>
                </a:solidFill>
                <a:latin typeface="+mn-lt"/>
              </a:defRPr>
            </a:lvl4pPr>
            <a:lvl5pPr marL="1651887" indent="-191999" algn="l" rtl="0" eaLnBrk="1" fontAlgn="base" hangingPunct="1">
              <a:spcBef>
                <a:spcPct val="0"/>
              </a:spcBef>
              <a:spcAft>
                <a:spcPct val="0"/>
              </a:spcAft>
              <a:buChar char="»"/>
              <a:defRPr sz="2133">
                <a:solidFill>
                  <a:schemeClr val="tx1"/>
                </a:solidFill>
                <a:latin typeface="+mn-lt"/>
              </a:defRPr>
            </a:lvl5pPr>
            <a:lvl6pPr marL="2159094" indent="-191999" algn="l" rtl="0" eaLnBrk="1" fontAlgn="base" hangingPunct="1">
              <a:spcBef>
                <a:spcPct val="0"/>
              </a:spcBef>
              <a:spcAft>
                <a:spcPct val="0"/>
              </a:spcAft>
              <a:buChar char="»"/>
              <a:defRPr sz="1733">
                <a:solidFill>
                  <a:schemeClr val="tx1"/>
                </a:solidFill>
                <a:latin typeface="+mn-lt"/>
              </a:defRPr>
            </a:lvl6pPr>
            <a:lvl7pPr marL="2666301" indent="-191999" algn="l" rtl="0" eaLnBrk="1" fontAlgn="base" hangingPunct="1">
              <a:spcBef>
                <a:spcPct val="0"/>
              </a:spcBef>
              <a:spcAft>
                <a:spcPct val="0"/>
              </a:spcAft>
              <a:buChar char="»"/>
              <a:defRPr sz="1733">
                <a:solidFill>
                  <a:schemeClr val="tx1"/>
                </a:solidFill>
                <a:latin typeface="+mn-lt"/>
              </a:defRPr>
            </a:lvl7pPr>
            <a:lvl8pPr marL="3173507" indent="-191999" algn="l" rtl="0" eaLnBrk="1" fontAlgn="base" hangingPunct="1">
              <a:spcBef>
                <a:spcPct val="0"/>
              </a:spcBef>
              <a:spcAft>
                <a:spcPct val="0"/>
              </a:spcAft>
              <a:buChar char="»"/>
              <a:defRPr sz="1733">
                <a:solidFill>
                  <a:schemeClr val="tx1"/>
                </a:solidFill>
                <a:latin typeface="+mn-lt"/>
              </a:defRPr>
            </a:lvl8pPr>
            <a:lvl9pPr marL="3680713" indent="-191999" algn="l" rtl="0" eaLnBrk="1" fontAlgn="base" hangingPunct="1">
              <a:spcBef>
                <a:spcPct val="0"/>
              </a:spcBef>
              <a:spcAft>
                <a:spcPct val="0"/>
              </a:spcAft>
              <a:buChar char="»"/>
              <a:defRPr sz="1733">
                <a:solidFill>
                  <a:schemeClr val="tx1"/>
                </a:solidFill>
                <a:latin typeface="+mn-lt"/>
              </a:defRPr>
            </a:lvl9pPr>
          </a:lstStyle>
          <a:p>
            <a:pPr marL="342900" indent="-342900" defTabSz="1460188" fontAlgn="auto">
              <a:lnSpc>
                <a:spcPct val="150000"/>
              </a:lnSpc>
              <a:spcBef>
                <a:spcPts val="0"/>
              </a:spcBef>
              <a:spcAft>
                <a:spcPts val="0"/>
              </a:spcAft>
              <a:buFont typeface="Arial" panose="020B0604020202020204" pitchFamily="34" charset="0"/>
              <a:buChar char="•"/>
            </a:pPr>
            <a:r>
              <a:rPr lang="en-US" sz="2000" kern="0" dirty="0">
                <a:solidFill>
                  <a:srgbClr val="000000"/>
                </a:solidFill>
                <a:cs typeface="Arial" pitchFamily="34" charset="0"/>
              </a:rPr>
              <a:t>TLINx021A-Q1</a:t>
            </a:r>
          </a:p>
          <a:p>
            <a:pPr marL="342900" indent="-342900" defTabSz="1460188" fontAlgn="auto">
              <a:lnSpc>
                <a:spcPct val="150000"/>
              </a:lnSpc>
              <a:spcBef>
                <a:spcPts val="0"/>
              </a:spcBef>
              <a:spcAft>
                <a:spcPts val="0"/>
              </a:spcAft>
              <a:buFont typeface="Arial" panose="020B0604020202020204" pitchFamily="34" charset="0"/>
              <a:buChar char="•"/>
            </a:pPr>
            <a:r>
              <a:rPr lang="en-US" sz="2000" kern="0" dirty="0">
                <a:solidFill>
                  <a:srgbClr val="000000"/>
                </a:solidFill>
                <a:cs typeface="Arial" pitchFamily="34" charset="0"/>
              </a:rPr>
              <a:t>TLINx029A-Q1</a:t>
            </a:r>
          </a:p>
          <a:p>
            <a:pPr marL="342900" indent="-342900" defTabSz="1460188" fontAlgn="auto">
              <a:lnSpc>
                <a:spcPct val="150000"/>
              </a:lnSpc>
              <a:spcBef>
                <a:spcPts val="0"/>
              </a:spcBef>
              <a:spcAft>
                <a:spcPts val="0"/>
              </a:spcAft>
              <a:buFont typeface="Arial" panose="020B0604020202020204" pitchFamily="34" charset="0"/>
              <a:buChar char="•"/>
            </a:pPr>
            <a:r>
              <a:rPr lang="en-US" sz="2000" kern="0" dirty="0">
                <a:solidFill>
                  <a:srgbClr val="000000"/>
                </a:solidFill>
                <a:cs typeface="Arial" pitchFamily="34" charset="0"/>
              </a:rPr>
              <a:t>TLIN1039-Q1</a:t>
            </a:r>
          </a:p>
        </p:txBody>
      </p:sp>
    </p:spTree>
    <p:extLst>
      <p:ext uri="{BB962C8B-B14F-4D97-AF65-F5344CB8AC3E}">
        <p14:creationId xmlns:p14="http://schemas.microsoft.com/office/powerpoint/2010/main" val="21647002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219FF1B-A5DC-4D9F-99E1-3F43793BBC8A}"/>
              </a:ext>
            </a:extLst>
          </p:cNvPr>
          <p:cNvSpPr>
            <a:spLocks noGrp="1"/>
          </p:cNvSpPr>
          <p:nvPr>
            <p:ph type="subTitle" idx="1"/>
          </p:nvPr>
        </p:nvSpPr>
        <p:spPr>
          <a:xfrm>
            <a:off x="642590" y="3655812"/>
            <a:ext cx="11112634" cy="5303717"/>
          </a:xfrm>
        </p:spPr>
        <p:txBody>
          <a:bodyPr/>
          <a:lstStyle/>
          <a:p>
            <a:pPr marL="342900" indent="-342900">
              <a:buFont typeface="Arial" panose="020B0604020202020204" pitchFamily="34" charset="0"/>
              <a:buChar char="•"/>
            </a:pPr>
            <a:r>
              <a:rPr lang="en-US" dirty="0"/>
              <a:t>TXD, RXD</a:t>
            </a:r>
          </a:p>
          <a:p>
            <a:pPr algn="just"/>
            <a:r>
              <a:rPr lang="en-US" sz="2000" b="0" dirty="0"/>
              <a:t>Series resistors can be placed on these digital lines (not required). Those resistors are more often used to limit the switching current through the signal lines during transitions to limit EMI. Typical values for such resistors will be between 10 Ω and 33 Ω. The TXD pin is internally pulled-up so the pin is in a known state in case it’s left floating. If the user chooses to use external pull-up the typical value is 10 </a:t>
            </a:r>
            <a:r>
              <a:rPr lang="en-US" sz="2000" b="0" dirty="0" err="1"/>
              <a:t>kΩ</a:t>
            </a:r>
            <a:r>
              <a:rPr lang="en-US" sz="2000" b="0" dirty="0"/>
              <a:t>.</a:t>
            </a:r>
          </a:p>
          <a:p>
            <a:endParaRPr lang="en-US" dirty="0"/>
          </a:p>
          <a:p>
            <a:endParaRPr lang="en-US" dirty="0"/>
          </a:p>
        </p:txBody>
      </p:sp>
      <p:pic>
        <p:nvPicPr>
          <p:cNvPr id="5" name="Picture 4">
            <a:extLst>
              <a:ext uri="{FF2B5EF4-FFF2-40B4-BE49-F238E27FC236}">
                <a16:creationId xmlns:a16="http://schemas.microsoft.com/office/drawing/2014/main" id="{DA04972B-7525-48C1-B745-C884509254EE}"/>
              </a:ext>
            </a:extLst>
          </p:cNvPr>
          <p:cNvPicPr>
            <a:picLocks noChangeAspect="1"/>
          </p:cNvPicPr>
          <p:nvPr/>
        </p:nvPicPr>
        <p:blipFill>
          <a:blip r:embed="rId2"/>
          <a:stretch>
            <a:fillRect/>
          </a:stretch>
        </p:blipFill>
        <p:spPr>
          <a:xfrm>
            <a:off x="245401" y="1124338"/>
            <a:ext cx="4039865" cy="2346133"/>
          </a:xfrm>
          <a:prstGeom prst="rect">
            <a:avLst/>
          </a:prstGeom>
        </p:spPr>
      </p:pic>
      <p:pic>
        <p:nvPicPr>
          <p:cNvPr id="6" name="Picture 5">
            <a:extLst>
              <a:ext uri="{FF2B5EF4-FFF2-40B4-BE49-F238E27FC236}">
                <a16:creationId xmlns:a16="http://schemas.microsoft.com/office/drawing/2014/main" id="{C9101071-BC3C-4A67-92D0-842A42B91E05}"/>
              </a:ext>
            </a:extLst>
          </p:cNvPr>
          <p:cNvPicPr>
            <a:picLocks noChangeAspect="1"/>
          </p:cNvPicPr>
          <p:nvPr/>
        </p:nvPicPr>
        <p:blipFill>
          <a:blip r:embed="rId3"/>
          <a:stretch>
            <a:fillRect/>
          </a:stretch>
        </p:blipFill>
        <p:spPr>
          <a:xfrm>
            <a:off x="4145286" y="1052576"/>
            <a:ext cx="3901428" cy="2380744"/>
          </a:xfrm>
          <a:prstGeom prst="rect">
            <a:avLst/>
          </a:prstGeom>
        </p:spPr>
      </p:pic>
      <p:sp>
        <p:nvSpPr>
          <p:cNvPr id="7" name="Title 1">
            <a:extLst>
              <a:ext uri="{FF2B5EF4-FFF2-40B4-BE49-F238E27FC236}">
                <a16:creationId xmlns:a16="http://schemas.microsoft.com/office/drawing/2014/main" id="{992735FF-3AB4-4322-8034-818D84B56881}"/>
              </a:ext>
            </a:extLst>
          </p:cNvPr>
          <p:cNvSpPr>
            <a:spLocks noGrp="1"/>
          </p:cNvSpPr>
          <p:nvPr>
            <p:ph type="ctrTitle"/>
          </p:nvPr>
        </p:nvSpPr>
        <p:spPr>
          <a:xfrm>
            <a:off x="488797" y="216378"/>
            <a:ext cx="6769841" cy="1163140"/>
          </a:xfrm>
        </p:spPr>
        <p:txBody>
          <a:bodyPr/>
          <a:lstStyle/>
          <a:p>
            <a:r>
              <a:rPr lang="en-US" dirty="0"/>
              <a:t>8-pin CAN Transceivers</a:t>
            </a:r>
          </a:p>
        </p:txBody>
      </p:sp>
      <p:pic>
        <p:nvPicPr>
          <p:cNvPr id="2" name="Picture 1">
            <a:extLst>
              <a:ext uri="{FF2B5EF4-FFF2-40B4-BE49-F238E27FC236}">
                <a16:creationId xmlns:a16="http://schemas.microsoft.com/office/drawing/2014/main" id="{9E2EA784-0931-4196-8D69-3CB5602C65DA}"/>
              </a:ext>
            </a:extLst>
          </p:cNvPr>
          <p:cNvPicPr>
            <a:picLocks noChangeAspect="1"/>
          </p:cNvPicPr>
          <p:nvPr/>
        </p:nvPicPr>
        <p:blipFill>
          <a:blip r:embed="rId4"/>
          <a:stretch>
            <a:fillRect/>
          </a:stretch>
        </p:blipFill>
        <p:spPr>
          <a:xfrm>
            <a:off x="8046714" y="1124338"/>
            <a:ext cx="3481668" cy="2276476"/>
          </a:xfrm>
          <a:prstGeom prst="rect">
            <a:avLst/>
          </a:prstGeom>
        </p:spPr>
      </p:pic>
    </p:spTree>
    <p:extLst>
      <p:ext uri="{BB962C8B-B14F-4D97-AF65-F5344CB8AC3E}">
        <p14:creationId xmlns:p14="http://schemas.microsoft.com/office/powerpoint/2010/main" val="13386908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96400200-1F93-40E1-8D88-E5B2F89DD3D2}"/>
              </a:ext>
            </a:extLst>
          </p:cNvPr>
          <p:cNvSpPr>
            <a:spLocks noGrp="1"/>
          </p:cNvSpPr>
          <p:nvPr>
            <p:ph type="subTitle" idx="1"/>
          </p:nvPr>
        </p:nvSpPr>
        <p:spPr>
          <a:xfrm>
            <a:off x="642591" y="290443"/>
            <a:ext cx="10876964" cy="5705004"/>
          </a:xfrm>
        </p:spPr>
        <p:txBody>
          <a:bodyPr/>
          <a:lstStyle/>
          <a:p>
            <a:pPr marL="342900" indent="-342900">
              <a:buFont typeface="Arial" panose="020B0604020202020204" pitchFamily="34" charset="0"/>
              <a:buChar char="•"/>
            </a:pPr>
            <a:r>
              <a:rPr lang="en-US" dirty="0"/>
              <a:t>V</a:t>
            </a:r>
            <a:r>
              <a:rPr lang="en-US" baseline="-25000" dirty="0"/>
              <a:t>CC</a:t>
            </a:r>
            <a:r>
              <a:rPr lang="en-US" dirty="0"/>
              <a:t>, V</a:t>
            </a:r>
            <a:r>
              <a:rPr lang="en-US" baseline="-25000" dirty="0"/>
              <a:t>IO</a:t>
            </a:r>
          </a:p>
          <a:p>
            <a:pPr algn="just"/>
            <a:r>
              <a:rPr lang="en-US" sz="2000" b="0" dirty="0"/>
              <a:t>In addition to the power supply filtering, a decoupling capacitance typically 100 </a:t>
            </a:r>
            <a:r>
              <a:rPr lang="en-US" sz="2000" b="0" dirty="0" err="1"/>
              <a:t>nF</a:t>
            </a:r>
            <a:r>
              <a:rPr lang="en-US" sz="2000" b="0" dirty="0"/>
              <a:t> should be placed near the CAN transceiver's main V</a:t>
            </a:r>
            <a:r>
              <a:rPr lang="en-US" sz="2000" b="0" baseline="-25000" dirty="0"/>
              <a:t>CC</a:t>
            </a:r>
            <a:r>
              <a:rPr lang="en-US" sz="2000" b="0" dirty="0"/>
              <a:t> and V</a:t>
            </a:r>
            <a:r>
              <a:rPr lang="en-US" sz="2000" b="0" baseline="-25000" dirty="0"/>
              <a:t>IO</a:t>
            </a:r>
            <a:r>
              <a:rPr lang="en-US" sz="2000" b="0" dirty="0"/>
              <a:t> supply pins. If V</a:t>
            </a:r>
            <a:r>
              <a:rPr lang="en-US" sz="2000" b="0" baseline="-25000" dirty="0"/>
              <a:t>IO</a:t>
            </a:r>
            <a:r>
              <a:rPr lang="en-US" sz="2000" b="0" dirty="0"/>
              <a:t> is not in use, consider tying this pin to V</a:t>
            </a:r>
            <a:r>
              <a:rPr lang="en-US" sz="2000" b="0" baseline="-25000" dirty="0"/>
              <a:t>CC</a:t>
            </a:r>
            <a:r>
              <a:rPr lang="en-US" sz="2000" b="0" dirty="0"/>
              <a:t> with optional 100 </a:t>
            </a:r>
            <a:r>
              <a:rPr lang="en-US" sz="2000" b="0" dirty="0" err="1"/>
              <a:t>nF</a:t>
            </a:r>
            <a:r>
              <a:rPr lang="en-US" sz="2000" b="0" dirty="0"/>
              <a:t> placement.</a:t>
            </a:r>
          </a:p>
          <a:p>
            <a:pPr algn="just"/>
            <a:endParaRPr lang="en-US" b="0" dirty="0"/>
          </a:p>
          <a:p>
            <a:pPr marL="342900" indent="-342900" algn="just">
              <a:buFont typeface="Arial" panose="020B0604020202020204" pitchFamily="34" charset="0"/>
              <a:buChar char="•"/>
            </a:pPr>
            <a:r>
              <a:rPr lang="en-US" dirty="0"/>
              <a:t>STB / S</a:t>
            </a:r>
          </a:p>
          <a:p>
            <a:pPr algn="just"/>
            <a:r>
              <a:rPr lang="en-US" sz="2000" b="0" dirty="0"/>
              <a:t>The pin has internal pull-up to avoid pin floats. It is specified to have a maximum low-level leakage current of -20 µA when driven to 0V. This would roughly equate to an internal pull-up strength of 275 </a:t>
            </a:r>
            <a:r>
              <a:rPr lang="en-US" sz="2000" b="0" dirty="0" err="1"/>
              <a:t>kΩ</a:t>
            </a:r>
            <a:r>
              <a:rPr lang="en-US" sz="2000" b="0" dirty="0"/>
              <a:t>. Users can choose to add external pull-down resistor to avoid the negative voltage in GND.</a:t>
            </a:r>
          </a:p>
          <a:p>
            <a:pPr algn="just"/>
            <a:r>
              <a:rPr lang="en-US" sz="2000" b="0" dirty="0"/>
              <a:t>If normal mode is the only intended mode of operation, the STB pin can be tied directly to GND.</a:t>
            </a:r>
          </a:p>
          <a:p>
            <a:pPr algn="just"/>
            <a:r>
              <a:rPr lang="en-US" sz="2000" b="0" dirty="0"/>
              <a:t>If silent mode is the only intended mode of operation, the S pin can be tied directly to a static system voltage source using a pull-up resistor.</a:t>
            </a:r>
          </a:p>
          <a:p>
            <a:pPr algn="just"/>
            <a:endParaRPr lang="en-US" dirty="0"/>
          </a:p>
          <a:p>
            <a:endParaRPr lang="en-US" dirty="0"/>
          </a:p>
        </p:txBody>
      </p:sp>
    </p:spTree>
    <p:extLst>
      <p:ext uri="{BB962C8B-B14F-4D97-AF65-F5344CB8AC3E}">
        <p14:creationId xmlns:p14="http://schemas.microsoft.com/office/powerpoint/2010/main" val="40172726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1A1AAD10-676C-413E-83AF-CF7733866615}"/>
              </a:ext>
            </a:extLst>
          </p:cNvPr>
          <p:cNvSpPr>
            <a:spLocks noGrp="1"/>
          </p:cNvSpPr>
          <p:nvPr>
            <p:ph type="subTitle" idx="1"/>
          </p:nvPr>
        </p:nvSpPr>
        <p:spPr>
          <a:xfrm>
            <a:off x="642590" y="290443"/>
            <a:ext cx="11056073" cy="4724617"/>
          </a:xfrm>
        </p:spPr>
        <p:txBody>
          <a:bodyPr/>
          <a:lstStyle/>
          <a:p>
            <a:pPr marL="342900" indent="-342900">
              <a:buFont typeface="Arial" panose="020B0604020202020204" pitchFamily="34" charset="0"/>
              <a:buChar char="•"/>
            </a:pPr>
            <a:r>
              <a:rPr lang="en-US" dirty="0"/>
              <a:t>CANH, CANL</a:t>
            </a:r>
          </a:p>
          <a:p>
            <a:r>
              <a:rPr lang="en-US" sz="2000" b="0" dirty="0"/>
              <a:t>For CAN termination please refer to Application Information Disclaimer section in datasheets. </a:t>
            </a:r>
          </a:p>
          <a:p>
            <a:r>
              <a:rPr lang="en-US" sz="2000" b="0" dirty="0"/>
              <a:t>Bus filtering capacitors are optional, typically 100 </a:t>
            </a:r>
            <a:r>
              <a:rPr lang="en-US" sz="2000" b="0" dirty="0" err="1"/>
              <a:t>nF</a:t>
            </a:r>
            <a:r>
              <a:rPr lang="en-US" sz="2000" b="0" dirty="0"/>
              <a:t>.</a:t>
            </a:r>
          </a:p>
          <a:p>
            <a:r>
              <a:rPr lang="en-US" sz="2000" b="0" dirty="0"/>
              <a:t>Common mode choke is not required, but it is highly recommended to filter common node noise as necessary for harsh EMC environment or if the user has EMC concerns about their designs. For CMC choice please refer to the app note at </a:t>
            </a:r>
            <a:r>
              <a:rPr lang="en-US" sz="2000" b="0" u="sng" dirty="0">
                <a:hlinkClick r:id="rId2"/>
              </a:rPr>
              <a:t>https://www.ti.com/lit/pdf/slla271</a:t>
            </a:r>
            <a:endParaRPr lang="en-US" sz="2000" b="0" dirty="0"/>
          </a:p>
          <a:p>
            <a:r>
              <a:rPr lang="en-US" sz="2000" b="0" dirty="0"/>
              <a:t>TVS diode is optional but recommended for extra ESD protection. The user should at least have the footprints for the TVS diode on the bus, unless application environment is certainly won't have voltage transients that violate the absolute maximum specification. TI offers ESD2CAN24-Q1 for CAN applications.</a:t>
            </a:r>
            <a:endParaRPr lang="en-US" dirty="0"/>
          </a:p>
          <a:p>
            <a:endParaRPr lang="en-US" dirty="0"/>
          </a:p>
        </p:txBody>
      </p:sp>
    </p:spTree>
    <p:extLst>
      <p:ext uri="{BB962C8B-B14F-4D97-AF65-F5344CB8AC3E}">
        <p14:creationId xmlns:p14="http://schemas.microsoft.com/office/powerpoint/2010/main" val="4101740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FF59EC4-B596-471C-9806-6952A11BA987}"/>
              </a:ext>
            </a:extLst>
          </p:cNvPr>
          <p:cNvSpPr>
            <a:spLocks noGrp="1"/>
          </p:cNvSpPr>
          <p:nvPr>
            <p:ph type="subTitle" idx="1"/>
          </p:nvPr>
        </p:nvSpPr>
        <p:spPr>
          <a:xfrm>
            <a:off x="664589" y="3278219"/>
            <a:ext cx="10722991" cy="2754936"/>
          </a:xfrm>
        </p:spPr>
        <p:txBody>
          <a:bodyPr/>
          <a:lstStyle/>
          <a:p>
            <a:pPr marL="342900" indent="-342900">
              <a:buFont typeface="Arial" panose="020B0604020202020204" pitchFamily="34" charset="0"/>
              <a:buChar char="•"/>
            </a:pPr>
            <a:r>
              <a:rPr lang="en-US" dirty="0"/>
              <a:t>RXD</a:t>
            </a:r>
          </a:p>
          <a:p>
            <a:pPr algn="just"/>
            <a:r>
              <a:rPr lang="en-US" sz="2000" b="0" dirty="0"/>
              <a:t>If the microprocessor paired with the transceiver does not have an integrated pull-up, an external pull-up resistor in the range of 1 kΩ to 10 kΩ is required to be placed between RXD pin and the supply voltage for the controller.</a:t>
            </a:r>
          </a:p>
          <a:p>
            <a:pPr marL="342900" indent="-342900" algn="just">
              <a:buFont typeface="Arial" panose="020B0604020202020204" pitchFamily="34" charset="0"/>
              <a:buChar char="•"/>
            </a:pPr>
            <a:r>
              <a:rPr lang="en-US" dirty="0"/>
              <a:t>TXD</a:t>
            </a:r>
          </a:p>
          <a:p>
            <a:pPr algn="just"/>
            <a:r>
              <a:rPr lang="en-US" sz="2000" b="0" dirty="0"/>
              <a:t>A series resistor can be placed to limit the input current to the device. A capacitor to ground can be placed close to the input pin of the device to filter noise.</a:t>
            </a:r>
          </a:p>
        </p:txBody>
      </p:sp>
      <p:sp>
        <p:nvSpPr>
          <p:cNvPr id="4" name="Title 1">
            <a:extLst>
              <a:ext uri="{FF2B5EF4-FFF2-40B4-BE49-F238E27FC236}">
                <a16:creationId xmlns:a16="http://schemas.microsoft.com/office/drawing/2014/main" id="{081DB4F2-4EEB-4FC1-ABCD-92398431BAE3}"/>
              </a:ext>
            </a:extLst>
          </p:cNvPr>
          <p:cNvSpPr>
            <a:spLocks noGrp="1"/>
          </p:cNvSpPr>
          <p:nvPr>
            <p:ph type="ctrTitle"/>
          </p:nvPr>
        </p:nvSpPr>
        <p:spPr>
          <a:xfrm>
            <a:off x="457200" y="0"/>
            <a:ext cx="11277600" cy="1470025"/>
          </a:xfrm>
        </p:spPr>
        <p:txBody>
          <a:bodyPr/>
          <a:lstStyle/>
          <a:p>
            <a:r>
              <a:rPr lang="en-US" dirty="0"/>
              <a:t>8-pin LIN Transceivers</a:t>
            </a:r>
          </a:p>
        </p:txBody>
      </p:sp>
      <p:pic>
        <p:nvPicPr>
          <p:cNvPr id="5" name="Picture 4">
            <a:extLst>
              <a:ext uri="{FF2B5EF4-FFF2-40B4-BE49-F238E27FC236}">
                <a16:creationId xmlns:a16="http://schemas.microsoft.com/office/drawing/2014/main" id="{D52CF717-37D5-40FD-AC0B-5A0FB36908E7}"/>
              </a:ext>
            </a:extLst>
          </p:cNvPr>
          <p:cNvPicPr>
            <a:picLocks noChangeAspect="1"/>
          </p:cNvPicPr>
          <p:nvPr/>
        </p:nvPicPr>
        <p:blipFill>
          <a:blip r:embed="rId2"/>
          <a:stretch>
            <a:fillRect/>
          </a:stretch>
        </p:blipFill>
        <p:spPr>
          <a:xfrm>
            <a:off x="1688281" y="1128718"/>
            <a:ext cx="3396134" cy="2114150"/>
          </a:xfrm>
          <a:prstGeom prst="rect">
            <a:avLst/>
          </a:prstGeom>
        </p:spPr>
      </p:pic>
      <p:pic>
        <p:nvPicPr>
          <p:cNvPr id="6" name="Picture 5">
            <a:extLst>
              <a:ext uri="{FF2B5EF4-FFF2-40B4-BE49-F238E27FC236}">
                <a16:creationId xmlns:a16="http://schemas.microsoft.com/office/drawing/2014/main" id="{FFD7819A-3261-4F85-BCE8-069D6FD47907}"/>
              </a:ext>
            </a:extLst>
          </p:cNvPr>
          <p:cNvPicPr>
            <a:picLocks noChangeAspect="1"/>
          </p:cNvPicPr>
          <p:nvPr/>
        </p:nvPicPr>
        <p:blipFill>
          <a:blip r:embed="rId3"/>
          <a:stretch>
            <a:fillRect/>
          </a:stretch>
        </p:blipFill>
        <p:spPr>
          <a:xfrm>
            <a:off x="6463635" y="1128718"/>
            <a:ext cx="3396134" cy="2073547"/>
          </a:xfrm>
          <a:prstGeom prst="rect">
            <a:avLst/>
          </a:prstGeom>
        </p:spPr>
      </p:pic>
    </p:spTree>
    <p:extLst>
      <p:ext uri="{BB962C8B-B14F-4D97-AF65-F5344CB8AC3E}">
        <p14:creationId xmlns:p14="http://schemas.microsoft.com/office/powerpoint/2010/main" val="35503777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A002E72F-47C8-431D-B242-D72A132A45E7}"/>
              </a:ext>
            </a:extLst>
          </p:cNvPr>
          <p:cNvSpPr>
            <a:spLocks noGrp="1"/>
          </p:cNvSpPr>
          <p:nvPr>
            <p:ph type="subTitle" idx="1"/>
          </p:nvPr>
        </p:nvSpPr>
        <p:spPr>
          <a:xfrm>
            <a:off x="457200" y="437201"/>
            <a:ext cx="11277600" cy="5558246"/>
          </a:xfrm>
        </p:spPr>
        <p:txBody>
          <a:bodyPr/>
          <a:lstStyle/>
          <a:p>
            <a:pPr marL="342900" indent="-342900">
              <a:buFont typeface="Arial" panose="020B0604020202020204" pitchFamily="34" charset="0"/>
              <a:buChar char="•"/>
            </a:pPr>
            <a:r>
              <a:rPr lang="en-US" dirty="0"/>
              <a:t>EN</a:t>
            </a:r>
          </a:p>
          <a:p>
            <a:pPr algn="just"/>
            <a:r>
              <a:rPr lang="en-US" sz="2000" b="0" dirty="0">
                <a:solidFill>
                  <a:srgbClr val="000000"/>
                </a:solidFill>
                <a:latin typeface="Arial" panose="020B0604020202020204" pitchFamily="34" charset="0"/>
              </a:rPr>
              <a:t>It has an internal pull-up resistor to avoid left floating so no external pull-up is required. If this feature is not used, it can be connected to the supply voltage for the controller through a series resistor between 1 kΩ and 10 kΩ. Additionally, a series current-limiting resistor may be placed on the pin in the case of an over voltage fault.</a:t>
            </a:r>
          </a:p>
          <a:p>
            <a:pPr algn="just"/>
            <a:endParaRPr lang="en-US" sz="2000" b="0" dirty="0">
              <a:solidFill>
                <a:srgbClr val="000000"/>
              </a:solidFill>
              <a:latin typeface="Arial" panose="020B0604020202020204" pitchFamily="34" charset="0"/>
            </a:endParaRPr>
          </a:p>
          <a:p>
            <a:pPr marL="342900" indent="-342900" algn="just">
              <a:buFont typeface="Arial" panose="020B0604020202020204" pitchFamily="34" charset="0"/>
              <a:buChar char="•"/>
            </a:pPr>
            <a:r>
              <a:rPr lang="en-US" dirty="0"/>
              <a:t>V</a:t>
            </a:r>
            <a:r>
              <a:rPr lang="en-US" baseline="-25000" dirty="0"/>
              <a:t>SUP</a:t>
            </a:r>
          </a:p>
          <a:p>
            <a:pPr algn="just"/>
            <a:r>
              <a:rPr lang="en-US" sz="2000" b="0" dirty="0"/>
              <a:t>A 100 </a:t>
            </a:r>
            <a:r>
              <a:rPr lang="en-US" sz="2000" b="0" dirty="0" err="1"/>
              <a:t>nF</a:t>
            </a:r>
            <a:r>
              <a:rPr lang="en-US" sz="2000" b="0" dirty="0"/>
              <a:t> decoupling capacitor should be placed as close to the device as possible.</a:t>
            </a:r>
          </a:p>
          <a:p>
            <a:pPr algn="just"/>
            <a:endParaRPr lang="en-US" sz="2000" b="0" dirty="0"/>
          </a:p>
          <a:p>
            <a:pPr marL="342900" indent="-342900" algn="just">
              <a:buFont typeface="Arial" panose="020B0604020202020204" pitchFamily="34" charset="0"/>
              <a:buChar char="•"/>
            </a:pPr>
            <a:r>
              <a:rPr lang="en-US" sz="2000" dirty="0"/>
              <a:t>WAKE</a:t>
            </a:r>
          </a:p>
          <a:p>
            <a:pPr algn="just"/>
            <a:r>
              <a:rPr lang="en-US" sz="2000" b="0" dirty="0"/>
              <a:t>The pin can be used with a switch to VSUP or to ground. </a:t>
            </a:r>
            <a:r>
              <a:rPr lang="en-US" sz="2000" b="0" dirty="0">
                <a:solidFill>
                  <a:srgbClr val="000000"/>
                </a:solidFill>
                <a:latin typeface="Arial" panose="020B0604020202020204" pitchFamily="34" charset="0"/>
              </a:rPr>
              <a:t>A series resistor is needed for protection against over current conditions as it limits the current into the WAKE pin when the ECU has lost its ground connection.</a:t>
            </a:r>
            <a:r>
              <a:rPr lang="en-US" sz="2000" dirty="0"/>
              <a:t> </a:t>
            </a:r>
            <a:r>
              <a:rPr lang="en-US" sz="2000" b="0" dirty="0"/>
              <a:t>A pull-up resistor is required to provide sufficient current during stimulation of a WAKE event.</a:t>
            </a:r>
            <a:r>
              <a:rPr lang="en-US" sz="2000" b="0" dirty="0">
                <a:solidFill>
                  <a:srgbClr val="000000"/>
                </a:solidFill>
                <a:latin typeface="Arial" panose="020B0604020202020204" pitchFamily="34" charset="0"/>
              </a:rPr>
              <a:t> </a:t>
            </a:r>
            <a:r>
              <a:rPr lang="en-US" sz="2000" b="0" dirty="0"/>
              <a:t>If the terminal is unused it should be pulled to VSUP or ground to avoid unwanted parasitic wake-up events. </a:t>
            </a:r>
          </a:p>
          <a:p>
            <a:pPr marL="342900" indent="-342900" algn="just">
              <a:buFont typeface="Arial" panose="020B0604020202020204" pitchFamily="34" charset="0"/>
              <a:buChar char="•"/>
            </a:pPr>
            <a:endParaRPr lang="en-US" sz="2000" b="0" dirty="0"/>
          </a:p>
          <a:p>
            <a:pPr algn="just"/>
            <a:endParaRPr lang="en-US" sz="2000" b="0" baseline="-25000" dirty="0"/>
          </a:p>
          <a:p>
            <a:pPr marL="342900" indent="-342900" algn="just">
              <a:buFont typeface="Arial" panose="020B0604020202020204" pitchFamily="34" charset="0"/>
              <a:buChar char="•"/>
            </a:pPr>
            <a:endParaRPr lang="en-US" sz="2000" b="0" dirty="0"/>
          </a:p>
        </p:txBody>
      </p:sp>
    </p:spTree>
    <p:extLst>
      <p:ext uri="{BB962C8B-B14F-4D97-AF65-F5344CB8AC3E}">
        <p14:creationId xmlns:p14="http://schemas.microsoft.com/office/powerpoint/2010/main" val="18100029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8671DFD4-FBD8-4A7F-ABA8-AA10FE4DD4F3}"/>
              </a:ext>
            </a:extLst>
          </p:cNvPr>
          <p:cNvSpPr>
            <a:spLocks noGrp="1"/>
          </p:cNvSpPr>
          <p:nvPr>
            <p:ph type="subTitle" idx="1"/>
          </p:nvPr>
        </p:nvSpPr>
        <p:spPr>
          <a:xfrm>
            <a:off x="457200" y="437201"/>
            <a:ext cx="11277600" cy="5558246"/>
          </a:xfrm>
        </p:spPr>
        <p:txBody>
          <a:bodyPr/>
          <a:lstStyle/>
          <a:p>
            <a:pPr marL="342900" indent="-342900">
              <a:buFont typeface="Arial" panose="020B0604020202020204" pitchFamily="34" charset="0"/>
              <a:buChar char="•"/>
            </a:pPr>
            <a:r>
              <a:rPr lang="en-US" dirty="0"/>
              <a:t>INH</a:t>
            </a:r>
          </a:p>
          <a:p>
            <a:r>
              <a:rPr lang="en-US" sz="2000" b="0" dirty="0"/>
              <a:t>A 100 </a:t>
            </a:r>
            <a:r>
              <a:rPr lang="en-US" sz="2000" b="0" dirty="0" err="1"/>
              <a:t>kΩ</a:t>
            </a:r>
            <a:r>
              <a:rPr lang="en-US" sz="2000" b="0" dirty="0"/>
              <a:t> load can be added to the INH output to ensure a fast transition time from the driven high state to the low state and to also force the pin low when left floating. </a:t>
            </a:r>
          </a:p>
          <a:p>
            <a:pPr marL="342900" indent="-342900" algn="just">
              <a:buFont typeface="Arial" panose="020B0604020202020204" pitchFamily="34" charset="0"/>
              <a:buChar char="•"/>
            </a:pPr>
            <a:endParaRPr lang="en-US" sz="2000" b="0" dirty="0"/>
          </a:p>
          <a:p>
            <a:pPr marL="342900" indent="-342900" algn="just">
              <a:buFont typeface="Arial" panose="020B0604020202020204" pitchFamily="34" charset="0"/>
              <a:buChar char="•"/>
            </a:pPr>
            <a:r>
              <a:rPr lang="en-US" dirty="0"/>
              <a:t>LIN</a:t>
            </a:r>
          </a:p>
          <a:p>
            <a:pPr algn="just"/>
            <a:r>
              <a:rPr lang="en-US" sz="2000" b="0" dirty="0"/>
              <a:t>For responder mode applications, a 220 pF capacitor to ground need to be implemented. For commander mode applications, an additional series resistor and blocking diode should be placed between the LIN pin and the VSUP pin. </a:t>
            </a:r>
          </a:p>
          <a:p>
            <a:pPr algn="just"/>
            <a:r>
              <a:rPr lang="en-US" sz="2000" b="0" dirty="0"/>
              <a:t>Optional external TVS diode is applicable for extra ESD protection. TI offers ESD1LIN24-Q1 as an option for LIN interface.</a:t>
            </a:r>
          </a:p>
          <a:p>
            <a:pPr algn="just"/>
            <a:endParaRPr lang="en-US" sz="2000" b="0" baseline="-25000" dirty="0"/>
          </a:p>
          <a:p>
            <a:pPr marL="342900" indent="-342900" algn="just">
              <a:buFont typeface="Arial" panose="020B0604020202020204" pitchFamily="34" charset="0"/>
              <a:buChar char="•"/>
            </a:pPr>
            <a:endParaRPr lang="en-US" sz="2000" b="0" dirty="0"/>
          </a:p>
        </p:txBody>
      </p:sp>
    </p:spTree>
    <p:extLst>
      <p:ext uri="{BB962C8B-B14F-4D97-AF65-F5344CB8AC3E}">
        <p14:creationId xmlns:p14="http://schemas.microsoft.com/office/powerpoint/2010/main" val="3910754386"/>
      </p:ext>
    </p:extLst>
  </p:cSld>
  <p:clrMapOvr>
    <a:masterClrMapping/>
  </p:clrMapOvr>
</p:sld>
</file>

<file path=ppt/theme/theme1.xml><?xml version="1.0" encoding="utf-8"?>
<a:theme xmlns:a="http://schemas.openxmlformats.org/drawingml/2006/main" name="Theme1">
  <a:themeElements>
    <a:clrScheme name="Custom 1">
      <a:dk1>
        <a:srgbClr val="000000"/>
      </a:dk1>
      <a:lt1>
        <a:srgbClr val="FFFFFF"/>
      </a:lt1>
      <a:dk2>
        <a:srgbClr val="DE0000"/>
      </a:dk2>
      <a:lt2>
        <a:srgbClr val="808080"/>
      </a:lt2>
      <a:accent1>
        <a:srgbClr val="DE0000"/>
      </a:accent1>
      <a:accent2>
        <a:srgbClr val="A4A4A4"/>
      </a:accent2>
      <a:accent3>
        <a:srgbClr val="117788"/>
      </a:accent3>
      <a:accent4>
        <a:srgbClr val="404040"/>
      </a:accent4>
      <a:accent5>
        <a:srgbClr val="4ABED4"/>
      </a:accent5>
      <a:accent6>
        <a:srgbClr val="7F7F7F"/>
      </a:accent6>
      <a:hlink>
        <a:srgbClr val="DE0000"/>
      </a:hlink>
      <a:folHlink>
        <a:srgbClr val="AAAAAA"/>
      </a:folHlink>
    </a:clrScheme>
    <a:fontScheme name="FinalPower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inalPowerpoint 1">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0000"/>
        </a:hlink>
        <a:folHlink>
          <a:srgbClr val="AAAAAA"/>
        </a:folHlink>
      </a:clrScheme>
      <a:clrMap bg1="lt1" tx1="dk1" bg2="lt2" tx2="dk2" accent1="accent1" accent2="accent2" accent3="accent3" accent4="accent4" accent5="accent5" accent6="accent6" hlink="hlink" folHlink="folHlink"/>
    </a:extraClrScheme>
    <a:extraClrScheme>
      <a:clrScheme name="FinalPowerpoint 2">
        <a:dk1>
          <a:srgbClr val="AAAAAA"/>
        </a:dk1>
        <a:lt1>
          <a:srgbClr val="FFFFFF"/>
        </a:lt1>
        <a:dk2>
          <a:srgbClr val="000000"/>
        </a:dk2>
        <a:lt2>
          <a:srgbClr val="FFFFFF"/>
        </a:lt2>
        <a:accent1>
          <a:srgbClr val="AAAAAA"/>
        </a:accent1>
        <a:accent2>
          <a:srgbClr val="FFFFFF"/>
        </a:accent2>
        <a:accent3>
          <a:srgbClr val="AAAAAA"/>
        </a:accent3>
        <a:accent4>
          <a:srgbClr val="DADADA"/>
        </a:accent4>
        <a:accent5>
          <a:srgbClr val="D2D2D2"/>
        </a:accent5>
        <a:accent6>
          <a:srgbClr val="E7E7E7"/>
        </a:accent6>
        <a:hlink>
          <a:srgbClr val="AAAAAA"/>
        </a:hlink>
        <a:folHlink>
          <a:srgbClr val="FF0000"/>
        </a:folHlink>
      </a:clrScheme>
      <a:clrMap bg1="dk2" tx1="lt1" bg2="dk1" tx2="lt2" accent1="accent1" accent2="accent2" accent3="accent3" accent4="accent4" accent5="accent5" accent6="accent6" hlink="hlink" folHlink="folHlink"/>
    </a:extraClrScheme>
    <a:extraClrScheme>
      <a:clrScheme name="FinalPowerpoint 3">
        <a:dk1>
          <a:srgbClr val="808080"/>
        </a:dk1>
        <a:lt1>
          <a:srgbClr val="FFFFFF"/>
        </a:lt1>
        <a:dk2>
          <a:srgbClr val="AAAAAA"/>
        </a:dk2>
        <a:lt2>
          <a:srgbClr val="000000"/>
        </a:lt2>
        <a:accent1>
          <a:srgbClr val="000000"/>
        </a:accent1>
        <a:accent2>
          <a:srgbClr val="AAAAAA"/>
        </a:accent2>
        <a:accent3>
          <a:srgbClr val="D2D2D2"/>
        </a:accent3>
        <a:accent4>
          <a:srgbClr val="DADADA"/>
        </a:accent4>
        <a:accent5>
          <a:srgbClr val="AAAAAA"/>
        </a:accent5>
        <a:accent6>
          <a:srgbClr val="9A9A9A"/>
        </a:accent6>
        <a:hlink>
          <a:srgbClr val="FF0000"/>
        </a:hlink>
        <a:folHlink>
          <a:srgbClr val="FFFFFF"/>
        </a:folHlink>
      </a:clrScheme>
      <a:clrMap bg1="dk2" tx1="lt1" bg2="dk1" tx2="lt2" accent1="accent1" accent2="accent2" accent3="accent3" accent4="accent4" accent5="accent5" accent6="accent6" hlink="hlink" folHlink="folHlink"/>
    </a:extraClrScheme>
    <a:extraClrScheme>
      <a:clrScheme name="FinalPowerpoint 4">
        <a:dk1>
          <a:srgbClr val="000000"/>
        </a:dk1>
        <a:lt1>
          <a:srgbClr val="FF0000"/>
        </a:lt1>
        <a:dk2>
          <a:srgbClr val="FFFFFF"/>
        </a:dk2>
        <a:lt2>
          <a:srgbClr val="000000"/>
        </a:lt2>
        <a:accent1>
          <a:srgbClr val="AAAAAA"/>
        </a:accent1>
        <a:accent2>
          <a:srgbClr val="FFFFFF"/>
        </a:accent2>
        <a:accent3>
          <a:srgbClr val="FFAAAA"/>
        </a:accent3>
        <a:accent4>
          <a:srgbClr val="000000"/>
        </a:accent4>
        <a:accent5>
          <a:srgbClr val="D2D2D2"/>
        </a:accent5>
        <a:accent6>
          <a:srgbClr val="E7E7E7"/>
        </a:accent6>
        <a:hlink>
          <a:srgbClr val="000000"/>
        </a:hlink>
        <a:folHlink>
          <a:srgbClr val="AAAAA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1" id="{3B5A1812-87A3-4477-BF1F-1622A5799329}" vid="{38FC3205-75FD-4E06-967E-F5A9EBB2578C}"/>
    </a:ext>
  </a:extLst>
</a:theme>
</file>

<file path=ppt/theme/theme2.xml><?xml version="1.0" encoding="utf-8"?>
<a:theme xmlns:a="http://schemas.openxmlformats.org/drawingml/2006/main" name="TI_Selective_Disclosure_PowerPoint_16x9-2018">
  <a:themeElements>
    <a:clrScheme name="Custom 1">
      <a:dk1>
        <a:srgbClr val="000000"/>
      </a:dk1>
      <a:lt1>
        <a:srgbClr val="FFFFFF"/>
      </a:lt1>
      <a:dk2>
        <a:srgbClr val="DE0000"/>
      </a:dk2>
      <a:lt2>
        <a:srgbClr val="808080"/>
      </a:lt2>
      <a:accent1>
        <a:srgbClr val="DE0000"/>
      </a:accent1>
      <a:accent2>
        <a:srgbClr val="A4A4A4"/>
      </a:accent2>
      <a:accent3>
        <a:srgbClr val="117788"/>
      </a:accent3>
      <a:accent4>
        <a:srgbClr val="404040"/>
      </a:accent4>
      <a:accent5>
        <a:srgbClr val="4ABED4"/>
      </a:accent5>
      <a:accent6>
        <a:srgbClr val="7F7F7F"/>
      </a:accent6>
      <a:hlink>
        <a:srgbClr val="DE0000"/>
      </a:hlink>
      <a:folHlink>
        <a:srgbClr val="AAAAAA"/>
      </a:folHlink>
    </a:clrScheme>
    <a:fontScheme name="FinalPower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inalPowerpoint 1">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0000"/>
        </a:hlink>
        <a:folHlink>
          <a:srgbClr val="AAAAAA"/>
        </a:folHlink>
      </a:clrScheme>
      <a:clrMap bg1="lt1" tx1="dk1" bg2="lt2" tx2="dk2" accent1="accent1" accent2="accent2" accent3="accent3" accent4="accent4" accent5="accent5" accent6="accent6" hlink="hlink" folHlink="folHlink"/>
    </a:extraClrScheme>
    <a:extraClrScheme>
      <a:clrScheme name="FinalPowerpoint 2">
        <a:dk1>
          <a:srgbClr val="AAAAAA"/>
        </a:dk1>
        <a:lt1>
          <a:srgbClr val="FFFFFF"/>
        </a:lt1>
        <a:dk2>
          <a:srgbClr val="000000"/>
        </a:dk2>
        <a:lt2>
          <a:srgbClr val="FFFFFF"/>
        </a:lt2>
        <a:accent1>
          <a:srgbClr val="AAAAAA"/>
        </a:accent1>
        <a:accent2>
          <a:srgbClr val="FFFFFF"/>
        </a:accent2>
        <a:accent3>
          <a:srgbClr val="AAAAAA"/>
        </a:accent3>
        <a:accent4>
          <a:srgbClr val="DADADA"/>
        </a:accent4>
        <a:accent5>
          <a:srgbClr val="D2D2D2"/>
        </a:accent5>
        <a:accent6>
          <a:srgbClr val="E7E7E7"/>
        </a:accent6>
        <a:hlink>
          <a:srgbClr val="AAAAAA"/>
        </a:hlink>
        <a:folHlink>
          <a:srgbClr val="FF0000"/>
        </a:folHlink>
      </a:clrScheme>
      <a:clrMap bg1="dk2" tx1="lt1" bg2="dk1" tx2="lt2" accent1="accent1" accent2="accent2" accent3="accent3" accent4="accent4" accent5="accent5" accent6="accent6" hlink="hlink" folHlink="folHlink"/>
    </a:extraClrScheme>
    <a:extraClrScheme>
      <a:clrScheme name="FinalPowerpoint 3">
        <a:dk1>
          <a:srgbClr val="808080"/>
        </a:dk1>
        <a:lt1>
          <a:srgbClr val="FFFFFF"/>
        </a:lt1>
        <a:dk2>
          <a:srgbClr val="AAAAAA"/>
        </a:dk2>
        <a:lt2>
          <a:srgbClr val="000000"/>
        </a:lt2>
        <a:accent1>
          <a:srgbClr val="000000"/>
        </a:accent1>
        <a:accent2>
          <a:srgbClr val="AAAAAA"/>
        </a:accent2>
        <a:accent3>
          <a:srgbClr val="D2D2D2"/>
        </a:accent3>
        <a:accent4>
          <a:srgbClr val="DADADA"/>
        </a:accent4>
        <a:accent5>
          <a:srgbClr val="AAAAAA"/>
        </a:accent5>
        <a:accent6>
          <a:srgbClr val="9A9A9A"/>
        </a:accent6>
        <a:hlink>
          <a:srgbClr val="FF0000"/>
        </a:hlink>
        <a:folHlink>
          <a:srgbClr val="FFFFFF"/>
        </a:folHlink>
      </a:clrScheme>
      <a:clrMap bg1="dk2" tx1="lt1" bg2="dk1" tx2="lt2" accent1="accent1" accent2="accent2" accent3="accent3" accent4="accent4" accent5="accent5" accent6="accent6" hlink="hlink" folHlink="folHlink"/>
    </a:extraClrScheme>
    <a:extraClrScheme>
      <a:clrScheme name="FinalPowerpoint 4">
        <a:dk1>
          <a:srgbClr val="000000"/>
        </a:dk1>
        <a:lt1>
          <a:srgbClr val="FF0000"/>
        </a:lt1>
        <a:dk2>
          <a:srgbClr val="FFFFFF"/>
        </a:dk2>
        <a:lt2>
          <a:srgbClr val="000000"/>
        </a:lt2>
        <a:accent1>
          <a:srgbClr val="AAAAAA"/>
        </a:accent1>
        <a:accent2>
          <a:srgbClr val="FFFFFF"/>
        </a:accent2>
        <a:accent3>
          <a:srgbClr val="FFAAAA"/>
        </a:accent3>
        <a:accent4>
          <a:srgbClr val="000000"/>
        </a:accent4>
        <a:accent5>
          <a:srgbClr val="D2D2D2"/>
        </a:accent5>
        <a:accent6>
          <a:srgbClr val="E7E7E7"/>
        </a:accent6>
        <a:hlink>
          <a:srgbClr val="000000"/>
        </a:hlink>
        <a:folHlink>
          <a:srgbClr val="AAAAAA"/>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Theme1</Template>
  <TotalTime>393</TotalTime>
  <Words>1297</Words>
  <Application>Microsoft Office PowerPoint</Application>
  <PresentationFormat>Widescreen</PresentationFormat>
  <Paragraphs>104</Paragraphs>
  <Slides>15</Slides>
  <Notes>0</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15</vt:i4>
      </vt:variant>
    </vt:vector>
  </HeadingPairs>
  <TitlesOfParts>
    <vt:vector size="19" baseType="lpstr">
      <vt:lpstr>ＭＳ Ｐゴシック</vt:lpstr>
      <vt:lpstr>Arial</vt:lpstr>
      <vt:lpstr>Theme1</vt:lpstr>
      <vt:lpstr>TI_Selective_Disclosure_PowerPoint_16x9-2018</vt:lpstr>
      <vt:lpstr>CAN/LIN Schematic Review Guide</vt:lpstr>
      <vt:lpstr>Introduction</vt:lpstr>
      <vt:lpstr>8-Pin Packages</vt:lpstr>
      <vt:lpstr>8-pin CAN Transceivers</vt:lpstr>
      <vt:lpstr>PowerPoint Presentation</vt:lpstr>
      <vt:lpstr>PowerPoint Presentation</vt:lpstr>
      <vt:lpstr>8-pin LIN Transceivers</vt:lpstr>
      <vt:lpstr>PowerPoint Presentation</vt:lpstr>
      <vt:lpstr>PowerPoint Presentation</vt:lpstr>
      <vt:lpstr>14-Pin Packages</vt:lpstr>
      <vt:lpstr>14-pin CAN Transceivers</vt:lpstr>
      <vt:lpstr>PowerPoint Presentation</vt:lpstr>
      <vt:lpstr>PowerPoint Presentation</vt:lpstr>
      <vt:lpstr>14-pin LIN Transceivers</vt:lpstr>
      <vt:lpstr>Layout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CAN/LIN Schematic Review Guide</dc:title>
  <dc:creator>Guo, Sean</dc:creator>
  <cp:lastModifiedBy>Guo, Sean</cp:lastModifiedBy>
  <cp:revision>29</cp:revision>
  <dcterms:created xsi:type="dcterms:W3CDTF">2023-05-25T21:36:25Z</dcterms:created>
  <dcterms:modified xsi:type="dcterms:W3CDTF">2023-05-31T16:04:17Z</dcterms:modified>
</cp:coreProperties>
</file>