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73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87" autoAdjust="0"/>
  </p:normalViewPr>
  <p:slideViewPr>
    <p:cSldViewPr snapToGrid="0">
      <p:cViewPr>
        <p:scale>
          <a:sx n="100" d="100"/>
          <a:sy n="100" d="100"/>
        </p:scale>
        <p:origin x="7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AD69-7A9E-49BF-95AE-EF49535DEDA3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B84E7-30CE-459F-80BD-E6D191EBFA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275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3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41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271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911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81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914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51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22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981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44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284FD-8CBC-4157-92C7-B51BFDFAF875}" type="datetimeFigureOut">
              <a:rPr lang="ko-KR" altLang="en-US" smtClean="0"/>
              <a:t>2024-08-02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9AD66-943C-4C74-9784-F6DB58DBC10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MSIPCMContentMarking" descr="{&quot;HashCode&quot;:966751382,&quot;Placement&quot;:&quot;Header&quot;,&quot;Top&quot;:0.0,&quot;Left&quot;:413.954651,&quot;SlideWidth&quot;:960,&quot;SlideHeight&quot;:540}"/>
          <p:cNvSpPr txBox="1"/>
          <p:nvPr userDrawn="1"/>
        </p:nvSpPr>
        <p:spPr>
          <a:xfrm>
            <a:off x="5257224" y="0"/>
            <a:ext cx="1677551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altLang="ko-KR" sz="1200">
                <a:solidFill>
                  <a:srgbClr val="000000"/>
                </a:solidFill>
                <a:latin typeface="Calibri" panose="020F0502020204030204" pitchFamily="34" charset="0"/>
              </a:rPr>
              <a:t>LGE Internal Use Only</a:t>
            </a:r>
            <a:endParaRPr lang="ko-KR" altLang="en-U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9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2452"/>
            <a:ext cx="12192000" cy="50130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IC800</a:t>
            </a:r>
          </a:p>
        </p:txBody>
      </p:sp>
    </p:spTree>
    <p:extLst>
      <p:ext uri="{BB962C8B-B14F-4D97-AF65-F5344CB8AC3E}">
        <p14:creationId xmlns:p14="http://schemas.microsoft.com/office/powerpoint/2010/main" val="1202392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211" y="0"/>
            <a:ext cx="998357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49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IC801, IC802</a:t>
            </a:r>
          </a:p>
        </p:txBody>
      </p:sp>
    </p:spTree>
    <p:extLst>
      <p:ext uri="{BB962C8B-B14F-4D97-AF65-F5344CB8AC3E}">
        <p14:creationId xmlns:p14="http://schemas.microsoft.com/office/powerpoint/2010/main" val="353466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IC800, IC801, IC802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50" y="369332"/>
            <a:ext cx="5238192" cy="593407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8692" y="369332"/>
            <a:ext cx="6736545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632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9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</vt:vector>
  </TitlesOfParts>
  <Company>LGE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박선호/연구원/Geely AVN Project(sunho1.park@lge.com)</dc:creator>
  <cp:lastModifiedBy>Lee, Kenneth</cp:lastModifiedBy>
  <cp:revision>23</cp:revision>
  <dcterms:created xsi:type="dcterms:W3CDTF">2024-07-26T01:46:26Z</dcterms:created>
  <dcterms:modified xsi:type="dcterms:W3CDTF">2024-08-02T06:36:45Z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6ed9fc-fefc-4a0c-a6d6-10cf236c0d4f_Enabled">
    <vt:lpwstr>true</vt:lpwstr>
  </property>
  <property fmtid="{D5CDD505-2E9C-101B-9397-08002B2CF9AE}" pid="3" name="MSIP_Label_cc6ed9fc-fefc-4a0c-a6d6-10cf236c0d4f_SetDate">
    <vt:lpwstr>2024-07-26T05:22:50Z</vt:lpwstr>
  </property>
  <property fmtid="{D5CDD505-2E9C-101B-9397-08002B2CF9AE}" pid="4" name="MSIP_Label_cc6ed9fc-fefc-4a0c-a6d6-10cf236c0d4f_Method">
    <vt:lpwstr>Standard</vt:lpwstr>
  </property>
  <property fmtid="{D5CDD505-2E9C-101B-9397-08002B2CF9AE}" pid="5" name="MSIP_Label_cc6ed9fc-fefc-4a0c-a6d6-10cf236c0d4f_Name">
    <vt:lpwstr>Internal use only</vt:lpwstr>
  </property>
  <property fmtid="{D5CDD505-2E9C-101B-9397-08002B2CF9AE}" pid="6" name="MSIP_Label_cc6ed9fc-fefc-4a0c-a6d6-10cf236c0d4f_SiteId">
    <vt:lpwstr>5069cde4-642a-45c0-8094-d0c2dec10be3</vt:lpwstr>
  </property>
  <property fmtid="{D5CDD505-2E9C-101B-9397-08002B2CF9AE}" pid="7" name="MSIP_Label_cc6ed9fc-fefc-4a0c-a6d6-10cf236c0d4f_ActionId">
    <vt:lpwstr>9f6d95f6-0ee9-4a71-bac7-57a8598a5e06</vt:lpwstr>
  </property>
  <property fmtid="{D5CDD505-2E9C-101B-9397-08002B2CF9AE}" pid="8" name="MSIP_Label_cc6ed9fc-fefc-4a0c-a6d6-10cf236c0d4f_ContentBits">
    <vt:lpwstr>1</vt:lpwstr>
  </property>
</Properties>
</file>