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88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89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94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83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24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1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34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58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8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845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1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9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F00EF-5E15-44FB-A23B-5D738E861534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26311-4A8D-4F9E-8225-0ADCEAFE75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37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6400" y="15240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949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05200" y="1524000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940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20850" y="1512383"/>
            <a:ext cx="8382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/>
              <a:t>953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04744" y="3751701"/>
            <a:ext cx="83820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de-DE" dirty="0" smtClean="0"/>
          </a:p>
          <a:p>
            <a:r>
              <a:rPr lang="de-DE" dirty="0" smtClean="0"/>
              <a:t>954</a:t>
            </a:r>
            <a:endParaRPr lang="de-DE" dirty="0" smtClean="0"/>
          </a:p>
          <a:p>
            <a:endParaRPr lang="en-US" dirty="0"/>
          </a:p>
        </p:txBody>
      </p:sp>
      <p:cxnSp>
        <p:nvCxnSpPr>
          <p:cNvPr id="9" name="Straight Arrow Connector 8"/>
          <p:cNvCxnSpPr>
            <a:stCxn id="10" idx="3"/>
            <a:endCxn id="4" idx="1"/>
          </p:cNvCxnSpPr>
          <p:nvPr/>
        </p:nvCxnSpPr>
        <p:spPr>
          <a:xfrm>
            <a:off x="1025984" y="1697049"/>
            <a:ext cx="650416" cy="1161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0710" y="1543160"/>
            <a:ext cx="7652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from PC</a:t>
            </a:r>
            <a:endParaRPr lang="en-US" sz="1400" dirty="0"/>
          </a:p>
        </p:txBody>
      </p:sp>
      <p:cxnSp>
        <p:nvCxnSpPr>
          <p:cNvPr id="13" name="Straight Arrow Connector 12"/>
          <p:cNvCxnSpPr>
            <a:stCxn id="4" idx="3"/>
            <a:endCxn id="5" idx="1"/>
          </p:cNvCxnSpPr>
          <p:nvPr/>
        </p:nvCxnSpPr>
        <p:spPr>
          <a:xfrm>
            <a:off x="2514600" y="1708666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57692" y="1456794"/>
            <a:ext cx="9044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FPDlink III</a:t>
            </a:r>
          </a:p>
          <a:p>
            <a:r>
              <a:rPr lang="de-DE" sz="1400" dirty="0" smtClean="0"/>
              <a:t>RGB444</a:t>
            </a:r>
            <a:endParaRPr lang="en-US" sz="1400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343400" y="1697774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343400" y="1456794"/>
            <a:ext cx="729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CSI-2</a:t>
            </a:r>
          </a:p>
          <a:p>
            <a:r>
              <a:rPr lang="de-DE" sz="1400" dirty="0" smtClean="0"/>
              <a:t>RAW12</a:t>
            </a:r>
            <a:endParaRPr lang="en-US" sz="1400" dirty="0"/>
          </a:p>
        </p:txBody>
      </p:sp>
      <p:cxnSp>
        <p:nvCxnSpPr>
          <p:cNvPr id="21" name="Straight Arrow Connector 20"/>
          <p:cNvCxnSpPr>
            <a:stCxn id="7" idx="1"/>
          </p:cNvCxnSpPr>
          <p:nvPr/>
        </p:nvCxnSpPr>
        <p:spPr>
          <a:xfrm flipH="1">
            <a:off x="3200400" y="4213366"/>
            <a:ext cx="7043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>
            <a:off x="4742944" y="3962400"/>
            <a:ext cx="16578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4742944" y="4419600"/>
            <a:ext cx="16578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557692" y="3200400"/>
            <a:ext cx="3462108" cy="1981200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4838700" y="5191995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Device Under Test</a:t>
            </a:r>
            <a:endParaRPr lang="en-US" sz="1400" dirty="0"/>
          </a:p>
        </p:txBody>
      </p:sp>
      <p:cxnSp>
        <p:nvCxnSpPr>
          <p:cNvPr id="28" name="Straight Arrow Connector 27"/>
          <p:cNvCxnSpPr>
            <a:stCxn id="6" idx="2"/>
          </p:cNvCxnSpPr>
          <p:nvPr/>
        </p:nvCxnSpPr>
        <p:spPr>
          <a:xfrm>
            <a:off x="5739950" y="1881715"/>
            <a:ext cx="0" cy="20806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038681" y="3982533"/>
            <a:ext cx="21680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smtClean="0"/>
              <a:t>Camera (1280x1084x1, RAW12)</a:t>
            </a:r>
          </a:p>
          <a:p>
            <a:r>
              <a:rPr lang="de-DE" sz="1200" dirty="0" smtClean="0"/>
              <a:t>over FPDlink III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5781421" y="2568705"/>
            <a:ext cx="2013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Testsignalgenerator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025984" y="1400889"/>
            <a:ext cx="606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HDMI</a:t>
            </a:r>
            <a:endParaRPr lang="en-US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2895599" y="805934"/>
            <a:ext cx="19106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smtClean="0"/>
              <a:t>Camera Emulation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60710" y="1175266"/>
            <a:ext cx="6140090" cy="1034534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2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Warta, Josef</dc:creator>
  <cp:lastModifiedBy>Warta, Josef</cp:lastModifiedBy>
  <cp:revision>2</cp:revision>
  <dcterms:created xsi:type="dcterms:W3CDTF">2018-10-01T14:20:23Z</dcterms:created>
  <dcterms:modified xsi:type="dcterms:W3CDTF">2018-10-01T14:32:21Z</dcterms:modified>
</cp:coreProperties>
</file>