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Override2.xml" ContentType="application/vnd.openxmlformats-officedocument.themeOverrid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Override3.xml" ContentType="application/vnd.openxmlformats-officedocument.themeOverrid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1" r:id="rId3"/>
    <p:sldMasterId id="2147483653" r:id="rId4"/>
    <p:sldMasterId id="2147483955" r:id="rId5"/>
    <p:sldMasterId id="2147483967" r:id="rId6"/>
    <p:sldMasterId id="2147484180" r:id="rId7"/>
    <p:sldMasterId id="2147484188" r:id="rId8"/>
  </p:sldMasterIdLst>
  <p:notesMasterIdLst>
    <p:notesMasterId r:id="rId11"/>
  </p:notesMasterIdLst>
  <p:handoutMasterIdLst>
    <p:handoutMasterId r:id="rId12"/>
  </p:handoutMasterIdLst>
  <p:sldIdLst>
    <p:sldId id="1110" r:id="rId9"/>
    <p:sldId id="1123" r:id="rId10"/>
  </p:sldIdLst>
  <p:sldSz cx="9144000" cy="5143500" type="screen16x9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0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10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1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21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274" algn="l" defTabSz="91410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326" algn="l" defTabSz="91410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9382" algn="l" defTabSz="91410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6437" algn="l" defTabSz="91410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">
          <p15:clr>
            <a:srgbClr val="A4A3A4"/>
          </p15:clr>
        </p15:guide>
        <p15:guide id="2" pos="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syksc" initials="c" lastIdx="7" clrIdx="0"/>
  <p:cmAuthor id="1" name="Kosaraju, Sushma" initials="KS" lastIdx="1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FFCC00"/>
    <a:srgbClr val="CC6600"/>
    <a:srgbClr val="A3B89C"/>
    <a:srgbClr val="FFFFCC"/>
    <a:srgbClr val="FF9966"/>
    <a:srgbClr val="99FF99"/>
    <a:srgbClr val="FFCC66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92" autoAdjust="0"/>
    <p:restoredTop sz="84898" autoAdjust="0"/>
  </p:normalViewPr>
  <p:slideViewPr>
    <p:cSldViewPr>
      <p:cViewPr varScale="1">
        <p:scale>
          <a:sx n="150" d="100"/>
          <a:sy n="150" d="100"/>
        </p:scale>
        <p:origin x="366" y="114"/>
      </p:cViewPr>
      <p:guideLst>
        <p:guide orient="horz" pos="324"/>
        <p:guide pos="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492"/>
    </p:cViewPr>
  </p:sorterViewPr>
  <p:notesViewPr>
    <p:cSldViewPr>
      <p:cViewPr varScale="1">
        <p:scale>
          <a:sx n="95" d="100"/>
          <a:sy n="95" d="100"/>
        </p:scale>
        <p:origin x="4312" y="192"/>
      </p:cViewPr>
      <p:guideLst>
        <p:guide orient="horz" pos="2932"/>
        <p:guide pos="221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2969" cy="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525" y="0"/>
            <a:ext cx="3042968" cy="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685"/>
            <a:ext cx="3042969" cy="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525" y="8842685"/>
            <a:ext cx="3042968" cy="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78627AC-920D-4761-B44A-91F21DE90F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14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2969" cy="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8525" y="0"/>
            <a:ext cx="3042968" cy="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9575" y="700088"/>
            <a:ext cx="6203950" cy="3490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472" y="4422144"/>
            <a:ext cx="5618157" cy="4188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2685"/>
            <a:ext cx="3042969" cy="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8525" y="8842685"/>
            <a:ext cx="3042968" cy="46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28" tIns="46214" rIns="92428" bIns="4621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886A0A1-2971-4DDA-A0E1-089DF064DD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6500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05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10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16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21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5274" algn="l" defTabSz="91410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26" algn="l" defTabSz="91410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382" algn="l" defTabSz="91410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37" algn="l" defTabSz="91410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886A0A1-2971-4DDA-A0E1-089DF064DD8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326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.jpe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5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png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7" descr="1c_revBlack_rgb_powerpoint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38925" y="4820844"/>
            <a:ext cx="1119188" cy="196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5"/>
          <p:cNvSpPr>
            <a:spLocks noChangeArrowheads="1"/>
          </p:cNvSpPr>
          <p:nvPr userDrawn="1"/>
        </p:nvSpPr>
        <p:spPr bwMode="auto">
          <a:xfrm>
            <a:off x="338139" y="4748214"/>
            <a:ext cx="8462962" cy="34647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91411" tIns="45707" rIns="91411" bIns="45707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28"/>
          <p:cNvSpPr>
            <a:spLocks noChangeArrowheads="1"/>
          </p:cNvSpPr>
          <p:nvPr userDrawn="1"/>
        </p:nvSpPr>
        <p:spPr bwMode="auto">
          <a:xfrm>
            <a:off x="338139" y="4748214"/>
            <a:ext cx="8462962" cy="3464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11" tIns="45707" rIns="91411" bIns="45707" anchor="ctr"/>
          <a:lstStyle/>
          <a:p>
            <a:pPr>
              <a:defRPr/>
            </a:pPr>
            <a:endParaRPr lang="en-US"/>
          </a:p>
        </p:txBody>
      </p:sp>
      <p:pic>
        <p:nvPicPr>
          <p:cNvPr id="7" name="Picture 29" descr="ti_stk_2c_pos_rgb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4813699"/>
            <a:ext cx="1136650" cy="21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1" y="1457326"/>
            <a:ext cx="8458200" cy="1102518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1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529145"/>
            <a:ext cx="2133600" cy="15478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96F22-EB3D-4E32-BF13-ADE844B38B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412753" y="4832754"/>
            <a:ext cx="2505327" cy="276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21" tIns="45712" rIns="91421" bIns="45712">
            <a:spAutoFit/>
          </a:bodyPr>
          <a:lstStyle/>
          <a:p>
            <a:pPr>
              <a:defRPr/>
            </a:pPr>
            <a:r>
              <a:rPr lang="en-US" sz="1200" b="0" dirty="0">
                <a:solidFill>
                  <a:srgbClr val="000000"/>
                </a:solidFill>
              </a:rPr>
              <a:t>TI Confidential – NDA Restrictions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888FB-B88B-422E-BB43-8298A038DF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7" y="107162"/>
            <a:ext cx="2141537" cy="43017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1782" y="107162"/>
            <a:ext cx="6275387" cy="4301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C71E8-64DB-4FD7-B09F-949CEF60DF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055" indent="0" algn="ctr">
              <a:buNone/>
              <a:defRPr/>
            </a:lvl2pPr>
            <a:lvl3pPr marL="914108" indent="0" algn="ctr">
              <a:buNone/>
              <a:defRPr/>
            </a:lvl3pPr>
            <a:lvl4pPr marL="1371163" indent="0" algn="ctr">
              <a:buNone/>
              <a:defRPr/>
            </a:lvl4pPr>
            <a:lvl5pPr marL="1828219" indent="0" algn="ctr">
              <a:buNone/>
              <a:defRPr/>
            </a:lvl5pPr>
            <a:lvl6pPr marL="2285274" indent="0" algn="ctr">
              <a:buNone/>
              <a:defRPr/>
            </a:lvl6pPr>
            <a:lvl7pPr marL="2742326" indent="0" algn="ctr">
              <a:buNone/>
              <a:defRPr/>
            </a:lvl7pPr>
            <a:lvl8pPr marL="3199382" indent="0" algn="ctr">
              <a:buNone/>
              <a:defRPr/>
            </a:lvl8pPr>
            <a:lvl9pPr marL="3656437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A79F1-1953-41EB-B8A7-1154FA54D4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51BA9-C1B6-4A18-AE1D-655AEE12C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5" indent="0">
              <a:buNone/>
              <a:defRPr sz="1800"/>
            </a:lvl2pPr>
            <a:lvl3pPr marL="914108" indent="0">
              <a:buNone/>
              <a:defRPr sz="1600"/>
            </a:lvl3pPr>
            <a:lvl4pPr marL="1371163" indent="0">
              <a:buNone/>
              <a:defRPr sz="1300"/>
            </a:lvl4pPr>
            <a:lvl5pPr marL="1828219" indent="0">
              <a:buNone/>
              <a:defRPr sz="1300"/>
            </a:lvl5pPr>
            <a:lvl6pPr marL="2285274" indent="0">
              <a:buNone/>
              <a:defRPr sz="1300"/>
            </a:lvl6pPr>
            <a:lvl7pPr marL="2742326" indent="0">
              <a:buNone/>
              <a:defRPr sz="1300"/>
            </a:lvl7pPr>
            <a:lvl8pPr marL="3199382" indent="0">
              <a:buNone/>
              <a:defRPr sz="1300"/>
            </a:lvl8pPr>
            <a:lvl9pPr marL="3656437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E0112-7E48-4BA8-9818-D2B90E0A07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899" y="2743200"/>
            <a:ext cx="4152900" cy="1200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2743200"/>
            <a:ext cx="4152900" cy="1200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E3998-A74C-406F-A15F-A76BFC29EA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5" indent="0">
              <a:buNone/>
              <a:defRPr sz="2000" b="1"/>
            </a:lvl2pPr>
            <a:lvl3pPr marL="914108" indent="0">
              <a:buNone/>
              <a:defRPr sz="1800" b="1"/>
            </a:lvl3pPr>
            <a:lvl4pPr marL="1371163" indent="0">
              <a:buNone/>
              <a:defRPr sz="1600" b="1"/>
            </a:lvl4pPr>
            <a:lvl5pPr marL="1828219" indent="0">
              <a:buNone/>
              <a:defRPr sz="1600" b="1"/>
            </a:lvl5pPr>
            <a:lvl6pPr marL="2285274" indent="0">
              <a:buNone/>
              <a:defRPr sz="1600" b="1"/>
            </a:lvl6pPr>
            <a:lvl7pPr marL="2742326" indent="0">
              <a:buNone/>
              <a:defRPr sz="1600" b="1"/>
            </a:lvl7pPr>
            <a:lvl8pPr marL="3199382" indent="0">
              <a:buNone/>
              <a:defRPr sz="1600" b="1"/>
            </a:lvl8pPr>
            <a:lvl9pPr marL="365643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5" indent="0">
              <a:buNone/>
              <a:defRPr sz="2000" b="1"/>
            </a:lvl2pPr>
            <a:lvl3pPr marL="914108" indent="0">
              <a:buNone/>
              <a:defRPr sz="1800" b="1"/>
            </a:lvl3pPr>
            <a:lvl4pPr marL="1371163" indent="0">
              <a:buNone/>
              <a:defRPr sz="1600" b="1"/>
            </a:lvl4pPr>
            <a:lvl5pPr marL="1828219" indent="0">
              <a:buNone/>
              <a:defRPr sz="1600" b="1"/>
            </a:lvl5pPr>
            <a:lvl6pPr marL="2285274" indent="0">
              <a:buNone/>
              <a:defRPr sz="1600" b="1"/>
            </a:lvl6pPr>
            <a:lvl7pPr marL="2742326" indent="0">
              <a:buNone/>
              <a:defRPr sz="1600" b="1"/>
            </a:lvl7pPr>
            <a:lvl8pPr marL="3199382" indent="0">
              <a:buNone/>
              <a:defRPr sz="1600" b="1"/>
            </a:lvl8pPr>
            <a:lvl9pPr marL="365643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7B5D2-3BB6-462C-AF3D-FEA402DFEE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B3143-A852-4AF5-8514-2B8343CB60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1D7C-6E9F-45F5-A7C5-57BF415485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04789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8" y="204793"/>
            <a:ext cx="5111751" cy="4389835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076327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57055" indent="0">
              <a:buNone/>
              <a:defRPr sz="1200"/>
            </a:lvl2pPr>
            <a:lvl3pPr marL="914108" indent="0">
              <a:buNone/>
              <a:defRPr sz="1000"/>
            </a:lvl3pPr>
            <a:lvl4pPr marL="1371163" indent="0">
              <a:buNone/>
              <a:defRPr sz="900"/>
            </a:lvl4pPr>
            <a:lvl5pPr marL="1828219" indent="0">
              <a:buNone/>
              <a:defRPr sz="900"/>
            </a:lvl5pPr>
            <a:lvl6pPr marL="2285274" indent="0">
              <a:buNone/>
              <a:defRPr sz="900"/>
            </a:lvl6pPr>
            <a:lvl7pPr marL="2742326" indent="0">
              <a:buNone/>
              <a:defRPr sz="900"/>
            </a:lvl7pPr>
            <a:lvl8pPr marL="3199382" indent="0">
              <a:buNone/>
              <a:defRPr sz="900"/>
            </a:lvl8pPr>
            <a:lvl9pPr marL="365643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8C4C9-EC75-491A-AB68-788B3175B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DD2B8-2962-498D-8B1D-E770062F5835}" type="slidenum">
              <a:rPr lang="en-US" smtClean="0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3600454"/>
            <a:ext cx="5486400" cy="4250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459582"/>
            <a:ext cx="5486400" cy="3086100"/>
          </a:xfrm>
        </p:spPr>
        <p:txBody>
          <a:bodyPr/>
          <a:lstStyle>
            <a:lvl1pPr marL="0" indent="0">
              <a:buNone/>
              <a:defRPr sz="3100"/>
            </a:lvl1pPr>
            <a:lvl2pPr marL="457055" indent="0">
              <a:buNone/>
              <a:defRPr sz="2800"/>
            </a:lvl2pPr>
            <a:lvl3pPr marL="914108" indent="0">
              <a:buNone/>
              <a:defRPr sz="2400"/>
            </a:lvl3pPr>
            <a:lvl4pPr marL="1371163" indent="0">
              <a:buNone/>
              <a:defRPr sz="2000"/>
            </a:lvl4pPr>
            <a:lvl5pPr marL="1828219" indent="0">
              <a:buNone/>
              <a:defRPr sz="2000"/>
            </a:lvl5pPr>
            <a:lvl6pPr marL="2285274" indent="0">
              <a:buNone/>
              <a:defRPr sz="2000"/>
            </a:lvl6pPr>
            <a:lvl7pPr marL="2742326" indent="0">
              <a:buNone/>
              <a:defRPr sz="2000"/>
            </a:lvl7pPr>
            <a:lvl8pPr marL="3199382" indent="0">
              <a:buNone/>
              <a:defRPr sz="2000"/>
            </a:lvl8pPr>
            <a:lvl9pPr marL="3656437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4025507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57055" indent="0">
              <a:buNone/>
              <a:defRPr sz="1200"/>
            </a:lvl2pPr>
            <a:lvl3pPr marL="914108" indent="0">
              <a:buNone/>
              <a:defRPr sz="1000"/>
            </a:lvl3pPr>
            <a:lvl4pPr marL="1371163" indent="0">
              <a:buNone/>
              <a:defRPr sz="900"/>
            </a:lvl4pPr>
            <a:lvl5pPr marL="1828219" indent="0">
              <a:buNone/>
              <a:defRPr sz="900"/>
            </a:lvl5pPr>
            <a:lvl6pPr marL="2285274" indent="0">
              <a:buNone/>
              <a:defRPr sz="900"/>
            </a:lvl6pPr>
            <a:lvl7pPr marL="2742326" indent="0">
              <a:buNone/>
              <a:defRPr sz="900"/>
            </a:lvl7pPr>
            <a:lvl8pPr marL="3199382" indent="0">
              <a:buNone/>
              <a:defRPr sz="900"/>
            </a:lvl8pPr>
            <a:lvl9pPr marL="365643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9472A-D1E5-4D24-96E7-C50605C545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86474-7579-4D97-89AD-941C4B99E1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457327"/>
            <a:ext cx="2114550" cy="24860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8" y="1457327"/>
            <a:ext cx="6191251" cy="24860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66A92-1992-454E-8B9D-B5F9CAA8F4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055" indent="0" algn="ctr">
              <a:buNone/>
              <a:defRPr/>
            </a:lvl2pPr>
            <a:lvl3pPr marL="914108" indent="0" algn="ctr">
              <a:buNone/>
              <a:defRPr/>
            </a:lvl3pPr>
            <a:lvl4pPr marL="1371163" indent="0" algn="ctr">
              <a:buNone/>
              <a:defRPr/>
            </a:lvl4pPr>
            <a:lvl5pPr marL="1828219" indent="0" algn="ctr">
              <a:buNone/>
              <a:defRPr/>
            </a:lvl5pPr>
            <a:lvl6pPr marL="2285274" indent="0" algn="ctr">
              <a:buNone/>
              <a:defRPr/>
            </a:lvl6pPr>
            <a:lvl7pPr marL="2742326" indent="0" algn="ctr">
              <a:buNone/>
              <a:defRPr/>
            </a:lvl7pPr>
            <a:lvl8pPr marL="3199382" indent="0" algn="ctr">
              <a:buNone/>
              <a:defRPr/>
            </a:lvl8pPr>
            <a:lvl9pPr marL="3656437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8BA42-245E-4D28-9258-41FDD3477D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5471C-F13A-471D-AF97-B7B73CE39A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5" indent="0">
              <a:buNone/>
              <a:defRPr sz="1800"/>
            </a:lvl2pPr>
            <a:lvl3pPr marL="914108" indent="0">
              <a:buNone/>
              <a:defRPr sz="1600"/>
            </a:lvl3pPr>
            <a:lvl4pPr marL="1371163" indent="0">
              <a:buNone/>
              <a:defRPr sz="1300"/>
            </a:lvl4pPr>
            <a:lvl5pPr marL="1828219" indent="0">
              <a:buNone/>
              <a:defRPr sz="1300"/>
            </a:lvl5pPr>
            <a:lvl6pPr marL="2285274" indent="0">
              <a:buNone/>
              <a:defRPr sz="1300"/>
            </a:lvl6pPr>
            <a:lvl7pPr marL="2742326" indent="0">
              <a:buNone/>
              <a:defRPr sz="1300"/>
            </a:lvl7pPr>
            <a:lvl8pPr marL="3199382" indent="0">
              <a:buNone/>
              <a:defRPr sz="1300"/>
            </a:lvl8pPr>
            <a:lvl9pPr marL="3656437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836EB-2EAA-45E6-955A-51C802D6DB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899" y="2743200"/>
            <a:ext cx="4152900" cy="1200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2743200"/>
            <a:ext cx="4152900" cy="1200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4BF08-4957-4341-A790-EE8DBA5432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5" indent="0">
              <a:buNone/>
              <a:defRPr sz="2000" b="1"/>
            </a:lvl2pPr>
            <a:lvl3pPr marL="914108" indent="0">
              <a:buNone/>
              <a:defRPr sz="1800" b="1"/>
            </a:lvl3pPr>
            <a:lvl4pPr marL="1371163" indent="0">
              <a:buNone/>
              <a:defRPr sz="1600" b="1"/>
            </a:lvl4pPr>
            <a:lvl5pPr marL="1828219" indent="0">
              <a:buNone/>
              <a:defRPr sz="1600" b="1"/>
            </a:lvl5pPr>
            <a:lvl6pPr marL="2285274" indent="0">
              <a:buNone/>
              <a:defRPr sz="1600" b="1"/>
            </a:lvl6pPr>
            <a:lvl7pPr marL="2742326" indent="0">
              <a:buNone/>
              <a:defRPr sz="1600" b="1"/>
            </a:lvl7pPr>
            <a:lvl8pPr marL="3199382" indent="0">
              <a:buNone/>
              <a:defRPr sz="1600" b="1"/>
            </a:lvl8pPr>
            <a:lvl9pPr marL="365643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5" indent="0">
              <a:buNone/>
              <a:defRPr sz="2000" b="1"/>
            </a:lvl2pPr>
            <a:lvl3pPr marL="914108" indent="0">
              <a:buNone/>
              <a:defRPr sz="1800" b="1"/>
            </a:lvl3pPr>
            <a:lvl4pPr marL="1371163" indent="0">
              <a:buNone/>
              <a:defRPr sz="1600" b="1"/>
            </a:lvl4pPr>
            <a:lvl5pPr marL="1828219" indent="0">
              <a:buNone/>
              <a:defRPr sz="1600" b="1"/>
            </a:lvl5pPr>
            <a:lvl6pPr marL="2285274" indent="0">
              <a:buNone/>
              <a:defRPr sz="1600" b="1"/>
            </a:lvl6pPr>
            <a:lvl7pPr marL="2742326" indent="0">
              <a:buNone/>
              <a:defRPr sz="1600" b="1"/>
            </a:lvl7pPr>
            <a:lvl8pPr marL="3199382" indent="0">
              <a:buNone/>
              <a:defRPr sz="1600" b="1"/>
            </a:lvl8pPr>
            <a:lvl9pPr marL="365643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5C52D-9D22-4690-B853-5496E344AA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249C4-BC93-4270-A314-329C3DB94B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3995D-C9B6-42BB-885D-3C088B157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5" indent="0">
              <a:buNone/>
              <a:defRPr sz="1800"/>
            </a:lvl2pPr>
            <a:lvl3pPr marL="914108" indent="0">
              <a:buNone/>
              <a:defRPr sz="1600"/>
            </a:lvl3pPr>
            <a:lvl4pPr marL="1371163" indent="0">
              <a:buNone/>
              <a:defRPr sz="1300"/>
            </a:lvl4pPr>
            <a:lvl5pPr marL="1828219" indent="0">
              <a:buNone/>
              <a:defRPr sz="1300"/>
            </a:lvl5pPr>
            <a:lvl6pPr marL="2285274" indent="0">
              <a:buNone/>
              <a:defRPr sz="1300"/>
            </a:lvl6pPr>
            <a:lvl7pPr marL="2742326" indent="0">
              <a:buNone/>
              <a:defRPr sz="1300"/>
            </a:lvl7pPr>
            <a:lvl8pPr marL="3199382" indent="0">
              <a:buNone/>
              <a:defRPr sz="1300"/>
            </a:lvl8pPr>
            <a:lvl9pPr marL="3656437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011F1-AAD4-4E34-B5CD-013903C706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04789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8" y="204793"/>
            <a:ext cx="5111751" cy="4389835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076327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57055" indent="0">
              <a:buNone/>
              <a:defRPr sz="1200"/>
            </a:lvl2pPr>
            <a:lvl3pPr marL="914108" indent="0">
              <a:buNone/>
              <a:defRPr sz="1000"/>
            </a:lvl3pPr>
            <a:lvl4pPr marL="1371163" indent="0">
              <a:buNone/>
              <a:defRPr sz="900"/>
            </a:lvl4pPr>
            <a:lvl5pPr marL="1828219" indent="0">
              <a:buNone/>
              <a:defRPr sz="900"/>
            </a:lvl5pPr>
            <a:lvl6pPr marL="2285274" indent="0">
              <a:buNone/>
              <a:defRPr sz="900"/>
            </a:lvl6pPr>
            <a:lvl7pPr marL="2742326" indent="0">
              <a:buNone/>
              <a:defRPr sz="900"/>
            </a:lvl7pPr>
            <a:lvl8pPr marL="3199382" indent="0">
              <a:buNone/>
              <a:defRPr sz="900"/>
            </a:lvl8pPr>
            <a:lvl9pPr marL="365643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BD782-8DAF-443E-9077-EEA94A6DDD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3600454"/>
            <a:ext cx="5486400" cy="4250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459582"/>
            <a:ext cx="5486400" cy="3086100"/>
          </a:xfrm>
        </p:spPr>
        <p:txBody>
          <a:bodyPr/>
          <a:lstStyle>
            <a:lvl1pPr marL="0" indent="0">
              <a:buNone/>
              <a:defRPr sz="3100"/>
            </a:lvl1pPr>
            <a:lvl2pPr marL="457055" indent="0">
              <a:buNone/>
              <a:defRPr sz="2800"/>
            </a:lvl2pPr>
            <a:lvl3pPr marL="914108" indent="0">
              <a:buNone/>
              <a:defRPr sz="2400"/>
            </a:lvl3pPr>
            <a:lvl4pPr marL="1371163" indent="0">
              <a:buNone/>
              <a:defRPr sz="2000"/>
            </a:lvl4pPr>
            <a:lvl5pPr marL="1828219" indent="0">
              <a:buNone/>
              <a:defRPr sz="2000"/>
            </a:lvl5pPr>
            <a:lvl6pPr marL="2285274" indent="0">
              <a:buNone/>
              <a:defRPr sz="2000"/>
            </a:lvl6pPr>
            <a:lvl7pPr marL="2742326" indent="0">
              <a:buNone/>
              <a:defRPr sz="2000"/>
            </a:lvl7pPr>
            <a:lvl8pPr marL="3199382" indent="0">
              <a:buNone/>
              <a:defRPr sz="2000"/>
            </a:lvl8pPr>
            <a:lvl9pPr marL="3656437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4025507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57055" indent="0">
              <a:buNone/>
              <a:defRPr sz="1200"/>
            </a:lvl2pPr>
            <a:lvl3pPr marL="914108" indent="0">
              <a:buNone/>
              <a:defRPr sz="1000"/>
            </a:lvl3pPr>
            <a:lvl4pPr marL="1371163" indent="0">
              <a:buNone/>
              <a:defRPr sz="900"/>
            </a:lvl4pPr>
            <a:lvl5pPr marL="1828219" indent="0">
              <a:buNone/>
              <a:defRPr sz="900"/>
            </a:lvl5pPr>
            <a:lvl6pPr marL="2285274" indent="0">
              <a:buNone/>
              <a:defRPr sz="900"/>
            </a:lvl6pPr>
            <a:lvl7pPr marL="2742326" indent="0">
              <a:buNone/>
              <a:defRPr sz="900"/>
            </a:lvl7pPr>
            <a:lvl8pPr marL="3199382" indent="0">
              <a:buNone/>
              <a:defRPr sz="900"/>
            </a:lvl8pPr>
            <a:lvl9pPr marL="365643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80829-CE2E-4C35-A5E7-C370F0A72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31DBA-DCA4-46DE-830D-A89C02E82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457327"/>
            <a:ext cx="2114550" cy="24860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8" y="1457327"/>
            <a:ext cx="6191251" cy="24860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732B8-7D5B-4280-89D6-77DDA06988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055" indent="0" algn="ctr">
              <a:buNone/>
              <a:defRPr/>
            </a:lvl2pPr>
            <a:lvl3pPr marL="914108" indent="0" algn="ctr">
              <a:buNone/>
              <a:defRPr/>
            </a:lvl3pPr>
            <a:lvl4pPr marL="1371163" indent="0" algn="ctr">
              <a:buNone/>
              <a:defRPr/>
            </a:lvl4pPr>
            <a:lvl5pPr marL="1828219" indent="0" algn="ctr">
              <a:buNone/>
              <a:defRPr/>
            </a:lvl5pPr>
            <a:lvl6pPr marL="2285274" indent="0" algn="ctr">
              <a:buNone/>
              <a:defRPr/>
            </a:lvl6pPr>
            <a:lvl7pPr marL="2742326" indent="0" algn="ctr">
              <a:buNone/>
              <a:defRPr/>
            </a:lvl7pPr>
            <a:lvl8pPr marL="3199382" indent="0" algn="ctr">
              <a:buNone/>
              <a:defRPr/>
            </a:lvl8pPr>
            <a:lvl9pPr marL="3656437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087CF-51C0-418E-B9F0-BC9F4B4085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FFF66-6EA5-49C0-B767-DDBDE2C244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5" indent="0">
              <a:buNone/>
              <a:defRPr sz="1800"/>
            </a:lvl2pPr>
            <a:lvl3pPr marL="914108" indent="0">
              <a:buNone/>
              <a:defRPr sz="1600"/>
            </a:lvl3pPr>
            <a:lvl4pPr marL="1371163" indent="0">
              <a:buNone/>
              <a:defRPr sz="1300"/>
            </a:lvl4pPr>
            <a:lvl5pPr marL="1828219" indent="0">
              <a:buNone/>
              <a:defRPr sz="1300"/>
            </a:lvl5pPr>
            <a:lvl6pPr marL="2285274" indent="0">
              <a:buNone/>
              <a:defRPr sz="1300"/>
            </a:lvl6pPr>
            <a:lvl7pPr marL="2742326" indent="0">
              <a:buNone/>
              <a:defRPr sz="1300"/>
            </a:lvl7pPr>
            <a:lvl8pPr marL="3199382" indent="0">
              <a:buNone/>
              <a:defRPr sz="1300"/>
            </a:lvl8pPr>
            <a:lvl9pPr marL="3656437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C64F7-6333-4B09-8E24-1B3426C916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899" y="2743200"/>
            <a:ext cx="4152900" cy="1200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2743200"/>
            <a:ext cx="4152900" cy="1200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66346-D5A3-4D10-A544-9EFF0D0DEE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5" indent="0">
              <a:buNone/>
              <a:defRPr sz="2000" b="1"/>
            </a:lvl2pPr>
            <a:lvl3pPr marL="914108" indent="0">
              <a:buNone/>
              <a:defRPr sz="1800" b="1"/>
            </a:lvl3pPr>
            <a:lvl4pPr marL="1371163" indent="0">
              <a:buNone/>
              <a:defRPr sz="1600" b="1"/>
            </a:lvl4pPr>
            <a:lvl5pPr marL="1828219" indent="0">
              <a:buNone/>
              <a:defRPr sz="1600" b="1"/>
            </a:lvl5pPr>
            <a:lvl6pPr marL="2285274" indent="0">
              <a:buNone/>
              <a:defRPr sz="1600" b="1"/>
            </a:lvl6pPr>
            <a:lvl7pPr marL="2742326" indent="0">
              <a:buNone/>
              <a:defRPr sz="1600" b="1"/>
            </a:lvl7pPr>
            <a:lvl8pPr marL="3199382" indent="0">
              <a:buNone/>
              <a:defRPr sz="1600" b="1"/>
            </a:lvl8pPr>
            <a:lvl9pPr marL="365643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5" indent="0">
              <a:buNone/>
              <a:defRPr sz="2000" b="1"/>
            </a:lvl2pPr>
            <a:lvl3pPr marL="914108" indent="0">
              <a:buNone/>
              <a:defRPr sz="1800" b="1"/>
            </a:lvl3pPr>
            <a:lvl4pPr marL="1371163" indent="0">
              <a:buNone/>
              <a:defRPr sz="1600" b="1"/>
            </a:lvl4pPr>
            <a:lvl5pPr marL="1828219" indent="0">
              <a:buNone/>
              <a:defRPr sz="1600" b="1"/>
            </a:lvl5pPr>
            <a:lvl6pPr marL="2285274" indent="0">
              <a:buNone/>
              <a:defRPr sz="1600" b="1"/>
            </a:lvl6pPr>
            <a:lvl7pPr marL="2742326" indent="0">
              <a:buNone/>
              <a:defRPr sz="1600" b="1"/>
            </a:lvl7pPr>
            <a:lvl8pPr marL="3199382" indent="0">
              <a:buNone/>
              <a:defRPr sz="1600" b="1"/>
            </a:lvl8pPr>
            <a:lvl9pPr marL="365643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7A1E8B-41CC-4CBF-A9A2-03A96C76AD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70F40-E0A2-4058-B247-4DFDF9936B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3376" y="889398"/>
            <a:ext cx="4157662" cy="3519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889398"/>
            <a:ext cx="4157662" cy="3519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3241A-7558-4B9F-AAEE-6807A28743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848F5-836C-4524-B83C-5A3EFC01D2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04789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8" y="204793"/>
            <a:ext cx="5111751" cy="4389835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076327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57055" indent="0">
              <a:buNone/>
              <a:defRPr sz="1200"/>
            </a:lvl2pPr>
            <a:lvl3pPr marL="914108" indent="0">
              <a:buNone/>
              <a:defRPr sz="1000"/>
            </a:lvl3pPr>
            <a:lvl4pPr marL="1371163" indent="0">
              <a:buNone/>
              <a:defRPr sz="900"/>
            </a:lvl4pPr>
            <a:lvl5pPr marL="1828219" indent="0">
              <a:buNone/>
              <a:defRPr sz="900"/>
            </a:lvl5pPr>
            <a:lvl6pPr marL="2285274" indent="0">
              <a:buNone/>
              <a:defRPr sz="900"/>
            </a:lvl6pPr>
            <a:lvl7pPr marL="2742326" indent="0">
              <a:buNone/>
              <a:defRPr sz="900"/>
            </a:lvl7pPr>
            <a:lvl8pPr marL="3199382" indent="0">
              <a:buNone/>
              <a:defRPr sz="900"/>
            </a:lvl8pPr>
            <a:lvl9pPr marL="365643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3507B-CE62-46EC-A5A5-4A2903A11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3600454"/>
            <a:ext cx="5486400" cy="4250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459582"/>
            <a:ext cx="5486400" cy="3086100"/>
          </a:xfrm>
        </p:spPr>
        <p:txBody>
          <a:bodyPr/>
          <a:lstStyle>
            <a:lvl1pPr marL="0" indent="0">
              <a:buNone/>
              <a:defRPr sz="3100"/>
            </a:lvl1pPr>
            <a:lvl2pPr marL="457055" indent="0">
              <a:buNone/>
              <a:defRPr sz="2800"/>
            </a:lvl2pPr>
            <a:lvl3pPr marL="914108" indent="0">
              <a:buNone/>
              <a:defRPr sz="2400"/>
            </a:lvl3pPr>
            <a:lvl4pPr marL="1371163" indent="0">
              <a:buNone/>
              <a:defRPr sz="2000"/>
            </a:lvl4pPr>
            <a:lvl5pPr marL="1828219" indent="0">
              <a:buNone/>
              <a:defRPr sz="2000"/>
            </a:lvl5pPr>
            <a:lvl6pPr marL="2285274" indent="0">
              <a:buNone/>
              <a:defRPr sz="2000"/>
            </a:lvl6pPr>
            <a:lvl7pPr marL="2742326" indent="0">
              <a:buNone/>
              <a:defRPr sz="2000"/>
            </a:lvl7pPr>
            <a:lvl8pPr marL="3199382" indent="0">
              <a:buNone/>
              <a:defRPr sz="2000"/>
            </a:lvl8pPr>
            <a:lvl9pPr marL="3656437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4025507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57055" indent="0">
              <a:buNone/>
              <a:defRPr sz="1200"/>
            </a:lvl2pPr>
            <a:lvl3pPr marL="914108" indent="0">
              <a:buNone/>
              <a:defRPr sz="1000"/>
            </a:lvl3pPr>
            <a:lvl4pPr marL="1371163" indent="0">
              <a:buNone/>
              <a:defRPr sz="900"/>
            </a:lvl4pPr>
            <a:lvl5pPr marL="1828219" indent="0">
              <a:buNone/>
              <a:defRPr sz="900"/>
            </a:lvl5pPr>
            <a:lvl6pPr marL="2285274" indent="0">
              <a:buNone/>
              <a:defRPr sz="900"/>
            </a:lvl6pPr>
            <a:lvl7pPr marL="2742326" indent="0">
              <a:buNone/>
              <a:defRPr sz="900"/>
            </a:lvl7pPr>
            <a:lvl8pPr marL="3199382" indent="0">
              <a:buNone/>
              <a:defRPr sz="900"/>
            </a:lvl8pPr>
            <a:lvl9pPr marL="365643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641A9-A853-4391-9090-0C6EB75300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B9BE8-2F33-4745-9022-46F938163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457327"/>
            <a:ext cx="2114550" cy="24860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8" y="1457327"/>
            <a:ext cx="6191251" cy="24860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1F345-0012-4737-85BD-84FD1550AE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7" descr="1c_revBlack_rgb_powerpoi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38925" y="4820844"/>
            <a:ext cx="1119188" cy="196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5"/>
          <p:cNvSpPr>
            <a:spLocks noChangeArrowheads="1"/>
          </p:cNvSpPr>
          <p:nvPr/>
        </p:nvSpPr>
        <p:spPr bwMode="auto">
          <a:xfrm>
            <a:off x="338138" y="4748214"/>
            <a:ext cx="8462962" cy="34647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91421" tIns="45712" rIns="91421" bIns="45712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28"/>
          <p:cNvSpPr>
            <a:spLocks noChangeArrowheads="1"/>
          </p:cNvSpPr>
          <p:nvPr/>
        </p:nvSpPr>
        <p:spPr bwMode="auto">
          <a:xfrm>
            <a:off x="338138" y="4748214"/>
            <a:ext cx="8462962" cy="3464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21" tIns="45712" rIns="91421" bIns="45712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Picture 29" descr="ti_stk_2c_pos_rg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4813699"/>
            <a:ext cx="1136650" cy="21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529144"/>
            <a:ext cx="2133600" cy="15478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B1C4E-CB8E-445B-9701-72CAD6A71C1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412753" y="4832754"/>
            <a:ext cx="12570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21" tIns="45712" rIns="91421" bIns="45712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rgbClr val="000000"/>
                </a:solidFill>
              </a:rPr>
              <a:t>TI Confidential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D6006-FBC7-48B3-8DA6-85FD375008F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8" indent="0">
              <a:buNone/>
              <a:defRPr sz="1800"/>
            </a:lvl2pPr>
            <a:lvl3pPr marL="914217" indent="0">
              <a:buNone/>
              <a:defRPr sz="1600"/>
            </a:lvl3pPr>
            <a:lvl4pPr marL="1371325" indent="0">
              <a:buNone/>
              <a:defRPr sz="1400"/>
            </a:lvl4pPr>
            <a:lvl5pPr marL="1828435" indent="0">
              <a:buNone/>
              <a:defRPr sz="1400"/>
            </a:lvl5pPr>
            <a:lvl6pPr marL="2285544" indent="0">
              <a:buNone/>
              <a:defRPr sz="1400"/>
            </a:lvl6pPr>
            <a:lvl7pPr marL="2742650" indent="0">
              <a:buNone/>
              <a:defRPr sz="1400"/>
            </a:lvl7pPr>
            <a:lvl8pPr marL="3199760" indent="0">
              <a:buNone/>
              <a:defRPr sz="1400"/>
            </a:lvl8pPr>
            <a:lvl9pPr marL="365686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AC0D5-9654-4BD9-85DC-A4763A2A031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3378" y="889398"/>
            <a:ext cx="4157663" cy="3519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889398"/>
            <a:ext cx="4157662" cy="3519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23AFD-D413-4576-95AD-C15BC228AD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8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5" indent="0">
              <a:buNone/>
              <a:defRPr sz="1600" b="1"/>
            </a:lvl4pPr>
            <a:lvl5pPr marL="1828435" indent="0">
              <a:buNone/>
              <a:defRPr sz="1600" b="1"/>
            </a:lvl5pPr>
            <a:lvl6pPr marL="2285544" indent="0">
              <a:buNone/>
              <a:defRPr sz="1600" b="1"/>
            </a:lvl6pPr>
            <a:lvl7pPr marL="2742650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8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5" indent="0">
              <a:buNone/>
              <a:defRPr sz="1600" b="1"/>
            </a:lvl4pPr>
            <a:lvl5pPr marL="1828435" indent="0">
              <a:buNone/>
              <a:defRPr sz="1600" b="1"/>
            </a:lvl5pPr>
            <a:lvl6pPr marL="2285544" indent="0">
              <a:buNone/>
              <a:defRPr sz="1600" b="1"/>
            </a:lvl6pPr>
            <a:lvl7pPr marL="2742650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D6D32-1AC4-4B72-AE8F-5C1FBE63D5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5" indent="0">
              <a:buNone/>
              <a:defRPr sz="2000" b="1"/>
            </a:lvl2pPr>
            <a:lvl3pPr marL="914108" indent="0">
              <a:buNone/>
              <a:defRPr sz="1800" b="1"/>
            </a:lvl3pPr>
            <a:lvl4pPr marL="1371163" indent="0">
              <a:buNone/>
              <a:defRPr sz="1600" b="1"/>
            </a:lvl4pPr>
            <a:lvl5pPr marL="1828219" indent="0">
              <a:buNone/>
              <a:defRPr sz="1600" b="1"/>
            </a:lvl5pPr>
            <a:lvl6pPr marL="2285274" indent="0">
              <a:buNone/>
              <a:defRPr sz="1600" b="1"/>
            </a:lvl6pPr>
            <a:lvl7pPr marL="2742326" indent="0">
              <a:buNone/>
              <a:defRPr sz="1600" b="1"/>
            </a:lvl7pPr>
            <a:lvl8pPr marL="3199382" indent="0">
              <a:buNone/>
              <a:defRPr sz="1600" b="1"/>
            </a:lvl8pPr>
            <a:lvl9pPr marL="365643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5" indent="0">
              <a:buNone/>
              <a:defRPr sz="2000" b="1"/>
            </a:lvl2pPr>
            <a:lvl3pPr marL="914108" indent="0">
              <a:buNone/>
              <a:defRPr sz="1800" b="1"/>
            </a:lvl3pPr>
            <a:lvl4pPr marL="1371163" indent="0">
              <a:buNone/>
              <a:defRPr sz="1600" b="1"/>
            </a:lvl4pPr>
            <a:lvl5pPr marL="1828219" indent="0">
              <a:buNone/>
              <a:defRPr sz="1600" b="1"/>
            </a:lvl5pPr>
            <a:lvl6pPr marL="2285274" indent="0">
              <a:buNone/>
              <a:defRPr sz="1600" b="1"/>
            </a:lvl6pPr>
            <a:lvl7pPr marL="2742326" indent="0">
              <a:buNone/>
              <a:defRPr sz="1600" b="1"/>
            </a:lvl7pPr>
            <a:lvl8pPr marL="3199382" indent="0">
              <a:buNone/>
              <a:defRPr sz="1600" b="1"/>
            </a:lvl8pPr>
            <a:lvl9pPr marL="365643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4EE17-3C81-48E1-962E-9BD7AFAE4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E2644-A894-40D5-A1EB-F07B347B7A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4C186-B639-4E63-8E9D-A52D097460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08" indent="0">
              <a:buNone/>
              <a:defRPr sz="1200"/>
            </a:lvl2pPr>
            <a:lvl3pPr marL="914217" indent="0">
              <a:buNone/>
              <a:defRPr sz="1000"/>
            </a:lvl3pPr>
            <a:lvl4pPr marL="1371325" indent="0">
              <a:buNone/>
              <a:defRPr sz="900"/>
            </a:lvl4pPr>
            <a:lvl5pPr marL="1828435" indent="0">
              <a:buNone/>
              <a:defRPr sz="900"/>
            </a:lvl5pPr>
            <a:lvl6pPr marL="2285544" indent="0">
              <a:buNone/>
              <a:defRPr sz="900"/>
            </a:lvl6pPr>
            <a:lvl7pPr marL="2742650" indent="0">
              <a:buNone/>
              <a:defRPr sz="900"/>
            </a:lvl7pPr>
            <a:lvl8pPr marL="3199760" indent="0">
              <a:buNone/>
              <a:defRPr sz="900"/>
            </a:lvl8pPr>
            <a:lvl9pPr marL="365686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553AC-BEB8-42B5-AA4D-99C473C747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08" indent="0">
              <a:buNone/>
              <a:defRPr sz="2800"/>
            </a:lvl2pPr>
            <a:lvl3pPr marL="914217" indent="0">
              <a:buNone/>
              <a:defRPr sz="2400"/>
            </a:lvl3pPr>
            <a:lvl4pPr marL="1371325" indent="0">
              <a:buNone/>
              <a:defRPr sz="2000"/>
            </a:lvl4pPr>
            <a:lvl5pPr marL="1828435" indent="0">
              <a:buNone/>
              <a:defRPr sz="2000"/>
            </a:lvl5pPr>
            <a:lvl6pPr marL="2285544" indent="0">
              <a:buNone/>
              <a:defRPr sz="2000"/>
            </a:lvl6pPr>
            <a:lvl7pPr marL="2742650" indent="0">
              <a:buNone/>
              <a:defRPr sz="2000"/>
            </a:lvl7pPr>
            <a:lvl8pPr marL="3199760" indent="0">
              <a:buNone/>
              <a:defRPr sz="2000"/>
            </a:lvl8pPr>
            <a:lvl9pPr marL="365686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08" indent="0">
              <a:buNone/>
              <a:defRPr sz="1200"/>
            </a:lvl2pPr>
            <a:lvl3pPr marL="914217" indent="0">
              <a:buNone/>
              <a:defRPr sz="1000"/>
            </a:lvl3pPr>
            <a:lvl4pPr marL="1371325" indent="0">
              <a:buNone/>
              <a:defRPr sz="900"/>
            </a:lvl4pPr>
            <a:lvl5pPr marL="1828435" indent="0">
              <a:buNone/>
              <a:defRPr sz="900"/>
            </a:lvl5pPr>
            <a:lvl6pPr marL="2285544" indent="0">
              <a:buNone/>
              <a:defRPr sz="900"/>
            </a:lvl6pPr>
            <a:lvl7pPr marL="2742650" indent="0">
              <a:buNone/>
              <a:defRPr sz="900"/>
            </a:lvl7pPr>
            <a:lvl8pPr marL="3199760" indent="0">
              <a:buNone/>
              <a:defRPr sz="900"/>
            </a:lvl8pPr>
            <a:lvl9pPr marL="365686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F2585-BCBE-4BC4-B256-5FBB65CC83F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6E23C-F8E0-4A91-9174-8947B41191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7" y="107162"/>
            <a:ext cx="2141537" cy="43017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1775" y="107162"/>
            <a:ext cx="6275388" cy="4301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643AD-915C-4C14-8A72-12F5938E88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7" descr="1c_revBlack_rgb_powerpoi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38925" y="4820844"/>
            <a:ext cx="1119188" cy="196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5"/>
          <p:cNvSpPr>
            <a:spLocks noChangeArrowheads="1"/>
          </p:cNvSpPr>
          <p:nvPr/>
        </p:nvSpPr>
        <p:spPr bwMode="auto">
          <a:xfrm>
            <a:off x="338138" y="4748214"/>
            <a:ext cx="8462962" cy="34647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91421" tIns="45712" rIns="91421" bIns="45712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28"/>
          <p:cNvSpPr>
            <a:spLocks noChangeArrowheads="1"/>
          </p:cNvSpPr>
          <p:nvPr/>
        </p:nvSpPr>
        <p:spPr bwMode="auto">
          <a:xfrm>
            <a:off x="338138" y="4748214"/>
            <a:ext cx="8462962" cy="3464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21" tIns="45712" rIns="91421" bIns="45712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Picture 29" descr="ti_stk_2c_pos_rg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4813699"/>
            <a:ext cx="1136650" cy="21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529144"/>
            <a:ext cx="2133600" cy="15478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B1C4E-CB8E-445B-9701-72CAD6A71C1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4390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D6006-FBC7-48B3-8DA6-85FD375008F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0176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8" indent="0">
              <a:buNone/>
              <a:defRPr sz="1800"/>
            </a:lvl2pPr>
            <a:lvl3pPr marL="914217" indent="0">
              <a:buNone/>
              <a:defRPr sz="1600"/>
            </a:lvl3pPr>
            <a:lvl4pPr marL="1371325" indent="0">
              <a:buNone/>
              <a:defRPr sz="1400"/>
            </a:lvl4pPr>
            <a:lvl5pPr marL="1828435" indent="0">
              <a:buNone/>
              <a:defRPr sz="1400"/>
            </a:lvl5pPr>
            <a:lvl6pPr marL="2285544" indent="0">
              <a:buNone/>
              <a:defRPr sz="1400"/>
            </a:lvl6pPr>
            <a:lvl7pPr marL="2742650" indent="0">
              <a:buNone/>
              <a:defRPr sz="1400"/>
            </a:lvl7pPr>
            <a:lvl8pPr marL="3199760" indent="0">
              <a:buNone/>
              <a:defRPr sz="1400"/>
            </a:lvl8pPr>
            <a:lvl9pPr marL="365686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AC0D5-9654-4BD9-85DC-A4763A2A031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6225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3378" y="889398"/>
            <a:ext cx="4157663" cy="3519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889398"/>
            <a:ext cx="4157662" cy="3519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23AFD-D413-4576-95AD-C15BC228AD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237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61302-E29E-4C38-82CC-2A16B15DDF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8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5" indent="0">
              <a:buNone/>
              <a:defRPr sz="1600" b="1"/>
            </a:lvl4pPr>
            <a:lvl5pPr marL="1828435" indent="0">
              <a:buNone/>
              <a:defRPr sz="1600" b="1"/>
            </a:lvl5pPr>
            <a:lvl6pPr marL="2285544" indent="0">
              <a:buNone/>
              <a:defRPr sz="1600" b="1"/>
            </a:lvl6pPr>
            <a:lvl7pPr marL="2742650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8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5" indent="0">
              <a:buNone/>
              <a:defRPr sz="1600" b="1"/>
            </a:lvl4pPr>
            <a:lvl5pPr marL="1828435" indent="0">
              <a:buNone/>
              <a:defRPr sz="1600" b="1"/>
            </a:lvl5pPr>
            <a:lvl6pPr marL="2285544" indent="0">
              <a:buNone/>
              <a:defRPr sz="1600" b="1"/>
            </a:lvl6pPr>
            <a:lvl7pPr marL="2742650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D6D32-1AC4-4B72-AE8F-5C1FBE63D5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7196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E2644-A894-40D5-A1EB-F07B347B7A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930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4C186-B639-4E63-8E9D-A52D097460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5475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08" indent="0">
              <a:buNone/>
              <a:defRPr sz="1200"/>
            </a:lvl2pPr>
            <a:lvl3pPr marL="914217" indent="0">
              <a:buNone/>
              <a:defRPr sz="1000"/>
            </a:lvl3pPr>
            <a:lvl4pPr marL="1371325" indent="0">
              <a:buNone/>
              <a:defRPr sz="900"/>
            </a:lvl4pPr>
            <a:lvl5pPr marL="1828435" indent="0">
              <a:buNone/>
              <a:defRPr sz="900"/>
            </a:lvl5pPr>
            <a:lvl6pPr marL="2285544" indent="0">
              <a:buNone/>
              <a:defRPr sz="900"/>
            </a:lvl6pPr>
            <a:lvl7pPr marL="2742650" indent="0">
              <a:buNone/>
              <a:defRPr sz="900"/>
            </a:lvl7pPr>
            <a:lvl8pPr marL="3199760" indent="0">
              <a:buNone/>
              <a:defRPr sz="900"/>
            </a:lvl8pPr>
            <a:lvl9pPr marL="365686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553AC-BEB8-42B5-AA4D-99C473C747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3794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08" indent="0">
              <a:buNone/>
              <a:defRPr sz="2800"/>
            </a:lvl2pPr>
            <a:lvl3pPr marL="914217" indent="0">
              <a:buNone/>
              <a:defRPr sz="2400"/>
            </a:lvl3pPr>
            <a:lvl4pPr marL="1371325" indent="0">
              <a:buNone/>
              <a:defRPr sz="2000"/>
            </a:lvl4pPr>
            <a:lvl5pPr marL="1828435" indent="0">
              <a:buNone/>
              <a:defRPr sz="2000"/>
            </a:lvl5pPr>
            <a:lvl6pPr marL="2285544" indent="0">
              <a:buNone/>
              <a:defRPr sz="2000"/>
            </a:lvl6pPr>
            <a:lvl7pPr marL="2742650" indent="0">
              <a:buNone/>
              <a:defRPr sz="2000"/>
            </a:lvl7pPr>
            <a:lvl8pPr marL="3199760" indent="0">
              <a:buNone/>
              <a:defRPr sz="2000"/>
            </a:lvl8pPr>
            <a:lvl9pPr marL="365686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08" indent="0">
              <a:buNone/>
              <a:defRPr sz="1200"/>
            </a:lvl2pPr>
            <a:lvl3pPr marL="914217" indent="0">
              <a:buNone/>
              <a:defRPr sz="1000"/>
            </a:lvl3pPr>
            <a:lvl4pPr marL="1371325" indent="0">
              <a:buNone/>
              <a:defRPr sz="900"/>
            </a:lvl4pPr>
            <a:lvl5pPr marL="1828435" indent="0">
              <a:buNone/>
              <a:defRPr sz="900"/>
            </a:lvl5pPr>
            <a:lvl6pPr marL="2285544" indent="0">
              <a:buNone/>
              <a:defRPr sz="900"/>
            </a:lvl6pPr>
            <a:lvl7pPr marL="2742650" indent="0">
              <a:buNone/>
              <a:defRPr sz="900"/>
            </a:lvl7pPr>
            <a:lvl8pPr marL="3199760" indent="0">
              <a:buNone/>
              <a:defRPr sz="900"/>
            </a:lvl8pPr>
            <a:lvl9pPr marL="365686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F2585-BCBE-4BC4-B256-5FBB65CC83F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9181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6E23C-F8E0-4A91-9174-8947B41191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981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7" y="107162"/>
            <a:ext cx="2141537" cy="43017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1775" y="107162"/>
            <a:ext cx="6275388" cy="4301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643AD-915C-4C14-8A72-12F5938E88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604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1" y="2502513"/>
            <a:ext cx="8458200" cy="1102519"/>
          </a:xfrm>
        </p:spPr>
        <p:txBody>
          <a:bodyPr anchor="b"/>
          <a:lstStyle>
            <a:lvl1pPr>
              <a:defRPr sz="33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1" y="3605032"/>
            <a:ext cx="8458200" cy="343513"/>
          </a:xfrm>
          <a:ln/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4FFCB7-C5C1-8847-9F5B-A80F66472944}"/>
              </a:ext>
            </a:extLst>
          </p:cNvPr>
          <p:cNvSpPr/>
          <p:nvPr userDrawn="1"/>
        </p:nvSpPr>
        <p:spPr>
          <a:xfrm>
            <a:off x="0" y="4668520"/>
            <a:ext cx="8804275" cy="42249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3" tIns="38097" rIns="76193" bIns="38097"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5" name="Picture 14" descr="ti_logo_powerpoint_1_line.png">
            <a:extLst>
              <a:ext uri="{FF2B5EF4-FFF2-40B4-BE49-F238E27FC236}">
                <a16:creationId xmlns:a16="http://schemas.microsoft.com/office/drawing/2014/main" id="{DD207FF3-02E9-3D4B-9C6E-C2322409B3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088085" y="4798753"/>
            <a:ext cx="1562103" cy="1930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395B3-2B67-524E-8CA4-119E16055C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68" y="227402"/>
            <a:ext cx="4498224" cy="299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841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1"/>
          <p:cNvSpPr txBox="1">
            <a:spLocks noChangeArrowheads="1"/>
          </p:cNvSpPr>
          <p:nvPr userDrawn="1"/>
        </p:nvSpPr>
        <p:spPr bwMode="auto">
          <a:xfrm>
            <a:off x="334010" y="4469714"/>
            <a:ext cx="2111375" cy="184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6193" tIns="38097" rIns="76193" bIns="38097">
            <a:spAutoFit/>
          </a:bodyPr>
          <a:lstStyle/>
          <a:p>
            <a:pPr defTabSz="761931">
              <a:spcBef>
                <a:spcPct val="50000"/>
              </a:spcBef>
              <a:defRPr/>
            </a:pPr>
            <a:r>
              <a:rPr lang="en-US" sz="700" dirty="0">
                <a:solidFill>
                  <a:srgbClr val="FFFFFF"/>
                </a:solidFill>
              </a:rPr>
              <a:t>TI Information – Max Restrictions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4FFCB7-C5C1-8847-9F5B-A80F66472944}"/>
              </a:ext>
            </a:extLst>
          </p:cNvPr>
          <p:cNvSpPr/>
          <p:nvPr userDrawn="1"/>
        </p:nvSpPr>
        <p:spPr>
          <a:xfrm>
            <a:off x="0" y="4668520"/>
            <a:ext cx="8804275" cy="42249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3" tIns="38097" rIns="76193" bIns="38097"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5" name="Picture 14" descr="ti_logo_powerpoint_1_line.png">
            <a:extLst>
              <a:ext uri="{FF2B5EF4-FFF2-40B4-BE49-F238E27FC236}">
                <a16:creationId xmlns:a16="http://schemas.microsoft.com/office/drawing/2014/main" id="{DD207FF3-02E9-3D4B-9C6E-C2322409B3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088085" y="4798753"/>
            <a:ext cx="1562103" cy="193040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3AE05179-A8A8-2348-AFBB-070D3F0F600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42901" y="2502513"/>
            <a:ext cx="8458200" cy="1102519"/>
          </a:xfrm>
        </p:spPr>
        <p:txBody>
          <a:bodyPr anchor="b"/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4769801-31CB-EE4E-BFAE-86245A5E627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42901" y="3605032"/>
            <a:ext cx="8458200" cy="343513"/>
          </a:xfrm>
          <a:ln/>
        </p:spPr>
        <p:txBody>
          <a:bodyPr/>
          <a:lstStyle>
            <a:lvl1pPr marL="0" indent="0">
              <a:buFontTx/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EC6186-5D88-1E41-B9B1-9CCF042B6CF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64" y="227402"/>
            <a:ext cx="4495431" cy="299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072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775" y="107158"/>
            <a:ext cx="8569326" cy="610791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376" y="786352"/>
            <a:ext cx="8467725" cy="3709449"/>
          </a:xfrm>
        </p:spPr>
        <p:txBody>
          <a:bodyPr/>
          <a:lstStyle>
            <a:lvl1pPr>
              <a:spcBef>
                <a:spcPts val="667"/>
              </a:spcBef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7888F-6AF7-4263-B69D-592D8C33BAC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826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372AA-41C0-46E0-8B17-A84DD8DFF6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775" y="107158"/>
            <a:ext cx="7029637" cy="610791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376" y="786352"/>
            <a:ext cx="8467725" cy="3709449"/>
          </a:xfrm>
        </p:spPr>
        <p:txBody>
          <a:bodyPr/>
          <a:lstStyle>
            <a:lvl1pPr>
              <a:spcBef>
                <a:spcPts val="667"/>
              </a:spcBef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7888F-6AF7-4263-B69D-592D8C33BAC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B5EC17-ED7B-FE47-A084-333FBE564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39"/>
          <a:stretch/>
        </p:blipFill>
        <p:spPr>
          <a:xfrm>
            <a:off x="7346374" y="0"/>
            <a:ext cx="1594423" cy="89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2966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C37FF-CD0B-B646-807A-A4716CC15E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1775" y="2235217"/>
            <a:ext cx="6009294" cy="610791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divider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0D8850-EC16-F945-BF80-C358379DFA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C70261-DCF8-4A97-9502-E8EEF2364CD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288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52F08-588C-488E-A5AB-DF69250DE86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33377" y="786353"/>
            <a:ext cx="8467725" cy="3709449"/>
          </a:xfrm>
        </p:spPr>
        <p:txBody>
          <a:bodyPr/>
          <a:lstStyle>
            <a:lvl1pPr>
              <a:spcBef>
                <a:spcPts val="667"/>
              </a:spcBef>
              <a:defRPr/>
            </a:lvl1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0284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52F08-588C-488E-A5AB-DF69250DE86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0463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elected_powerpoint_bg_2.jpg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697965"/>
            <a:ext cx="8458200" cy="648201"/>
          </a:xfrm>
        </p:spPr>
        <p:txBody>
          <a:bodyPr anchor="t"/>
          <a:lstStyle>
            <a:lvl1pPr>
              <a:lnSpc>
                <a:spcPct val="100000"/>
              </a:lnSpc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3415586"/>
            <a:ext cx="8458200" cy="628545"/>
          </a:xfrm>
          <a:ln/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4652282"/>
            <a:ext cx="8836528" cy="344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41292" y="4654430"/>
            <a:ext cx="8874108" cy="352110"/>
            <a:chOff x="-7620" y="6323077"/>
            <a:chExt cx="8814816" cy="466344"/>
          </a:xfrm>
        </p:grpSpPr>
        <p:cxnSp>
          <p:nvCxnSpPr>
            <p:cNvPr id="16" name="Straight Connector 15"/>
            <p:cNvCxnSpPr/>
            <p:nvPr userDrawn="1"/>
          </p:nvCxnSpPr>
          <p:spPr>
            <a:xfrm>
              <a:off x="-7620" y="6789420"/>
              <a:ext cx="8814816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>
              <a:off x="-7620" y="6324600"/>
              <a:ext cx="8814816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rot="16200000">
              <a:off x="8571262" y="6556249"/>
              <a:ext cx="466344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19" name="Picture 18" descr="ti_logo_powerpoint_1_line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974740" y="4753665"/>
            <a:ext cx="1572613" cy="194339"/>
          </a:xfrm>
          <a:prstGeom prst="rect">
            <a:avLst/>
          </a:prstGeom>
        </p:spPr>
      </p:pic>
      <p:sp>
        <p:nvSpPr>
          <p:cNvPr id="11" name="Text Box 31"/>
          <p:cNvSpPr txBox="1">
            <a:spLocks noChangeArrowheads="1"/>
          </p:cNvSpPr>
          <p:nvPr userDrawn="1"/>
        </p:nvSpPr>
        <p:spPr bwMode="auto">
          <a:xfrm>
            <a:off x="307472" y="4772669"/>
            <a:ext cx="2533650" cy="215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5" tIns="45718" rIns="91435" bIns="45718">
            <a:spAutoFit/>
          </a:bodyPr>
          <a:lstStyle/>
          <a:p>
            <a:pPr defTabSz="914354">
              <a:spcBef>
                <a:spcPct val="50000"/>
              </a:spcBef>
              <a:defRPr/>
            </a:pPr>
            <a:r>
              <a:rPr lang="en-US" sz="800" dirty="0">
                <a:solidFill>
                  <a:srgbClr val="000000"/>
                </a:solidFill>
                <a:latin typeface="Arial"/>
                <a:cs typeface="Arial"/>
              </a:rPr>
              <a:t>TI Confidential – NDA Restrictions</a:t>
            </a:r>
          </a:p>
        </p:txBody>
      </p:sp>
    </p:spTree>
    <p:extLst>
      <p:ext uri="{BB962C8B-B14F-4D97-AF65-F5344CB8AC3E}">
        <p14:creationId xmlns:p14="http://schemas.microsoft.com/office/powerpoint/2010/main" val="13849474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27"/>
            <a:ext cx="8458200" cy="1102519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4491624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068" y="717958"/>
            <a:ext cx="8467725" cy="3709449"/>
          </a:xfrm>
        </p:spPr>
        <p:txBody>
          <a:bodyPr/>
          <a:lstStyle>
            <a:lvl1pPr>
              <a:spcBef>
                <a:spcPts val="800"/>
              </a:spcBef>
              <a:defRPr/>
            </a:lvl1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739" y="474901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0892281B-189C-DD44-8CCD-1176BC153EB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4389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710" y="479999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0892281B-189C-DD44-8CCD-1176BC153EB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82197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710" y="479999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0892281B-189C-DD44-8CCD-1176BC153EB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1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04789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8" y="204793"/>
            <a:ext cx="5111751" cy="4389835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076327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57055" indent="0">
              <a:buNone/>
              <a:defRPr sz="1200"/>
            </a:lvl2pPr>
            <a:lvl3pPr marL="914108" indent="0">
              <a:buNone/>
              <a:defRPr sz="1000"/>
            </a:lvl3pPr>
            <a:lvl4pPr marL="1371163" indent="0">
              <a:buNone/>
              <a:defRPr sz="900"/>
            </a:lvl4pPr>
            <a:lvl5pPr marL="1828219" indent="0">
              <a:buNone/>
              <a:defRPr sz="900"/>
            </a:lvl5pPr>
            <a:lvl6pPr marL="2285274" indent="0">
              <a:buNone/>
              <a:defRPr sz="900"/>
            </a:lvl6pPr>
            <a:lvl7pPr marL="2742326" indent="0">
              <a:buNone/>
              <a:defRPr sz="900"/>
            </a:lvl7pPr>
            <a:lvl8pPr marL="3199382" indent="0">
              <a:buNone/>
              <a:defRPr sz="900"/>
            </a:lvl8pPr>
            <a:lvl9pPr marL="365643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BD8DB-95DC-4E0C-8BF3-D1332636E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3600454"/>
            <a:ext cx="5486400" cy="4250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459582"/>
            <a:ext cx="5486400" cy="3086100"/>
          </a:xfrm>
        </p:spPr>
        <p:txBody>
          <a:bodyPr/>
          <a:lstStyle>
            <a:lvl1pPr marL="0" indent="0">
              <a:buNone/>
              <a:defRPr sz="3100"/>
            </a:lvl1pPr>
            <a:lvl2pPr marL="457055" indent="0">
              <a:buNone/>
              <a:defRPr sz="2800"/>
            </a:lvl2pPr>
            <a:lvl3pPr marL="914108" indent="0">
              <a:buNone/>
              <a:defRPr sz="2400"/>
            </a:lvl3pPr>
            <a:lvl4pPr marL="1371163" indent="0">
              <a:buNone/>
              <a:defRPr sz="2000"/>
            </a:lvl4pPr>
            <a:lvl5pPr marL="1828219" indent="0">
              <a:buNone/>
              <a:defRPr sz="2000"/>
            </a:lvl5pPr>
            <a:lvl6pPr marL="2285274" indent="0">
              <a:buNone/>
              <a:defRPr sz="2000"/>
            </a:lvl6pPr>
            <a:lvl7pPr marL="2742326" indent="0">
              <a:buNone/>
              <a:defRPr sz="2000"/>
            </a:lvl7pPr>
            <a:lvl8pPr marL="3199382" indent="0">
              <a:buNone/>
              <a:defRPr sz="2000"/>
            </a:lvl8pPr>
            <a:lvl9pPr marL="3656437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4025507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57055" indent="0">
              <a:buNone/>
              <a:defRPr sz="1200"/>
            </a:lvl2pPr>
            <a:lvl3pPr marL="914108" indent="0">
              <a:buNone/>
              <a:defRPr sz="1000"/>
            </a:lvl3pPr>
            <a:lvl4pPr marL="1371163" indent="0">
              <a:buNone/>
              <a:defRPr sz="900"/>
            </a:lvl4pPr>
            <a:lvl5pPr marL="1828219" indent="0">
              <a:buNone/>
              <a:defRPr sz="900"/>
            </a:lvl5pPr>
            <a:lvl6pPr marL="2285274" indent="0">
              <a:buNone/>
              <a:defRPr sz="900"/>
            </a:lvl6pPr>
            <a:lvl7pPr marL="2742326" indent="0">
              <a:buNone/>
              <a:defRPr sz="900"/>
            </a:lvl7pPr>
            <a:lvl8pPr marL="3199382" indent="0">
              <a:buNone/>
              <a:defRPr sz="900"/>
            </a:lvl8pPr>
            <a:lvl9pPr marL="365643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0E2F5-F82F-4CD0-B8B1-F93D1E825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Relationship Id="rId9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1775" y="107158"/>
            <a:ext cx="8458200" cy="610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7" rIns="91411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3379" y="889398"/>
            <a:ext cx="8467725" cy="35194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11" tIns="45707" rIns="91411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4558910"/>
            <a:ext cx="2133600" cy="15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7" rIns="91411" bIns="45707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" charset="0"/>
              </a:defRPr>
            </a:lvl1pPr>
          </a:lstStyle>
          <a:p>
            <a:pPr>
              <a:defRPr/>
            </a:pPr>
            <a:fld id="{7086394D-419E-428F-A92B-ABE8C9D8F6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338139" y="4748214"/>
            <a:ext cx="8462962" cy="3464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11" tIns="45707" rIns="91411" bIns="45707" anchor="ctr"/>
          <a:lstStyle/>
          <a:p>
            <a:pPr>
              <a:defRPr/>
            </a:pPr>
            <a:endParaRPr lang="en-US"/>
          </a:p>
        </p:txBody>
      </p:sp>
      <p:pic>
        <p:nvPicPr>
          <p:cNvPr id="2054" name="Picture 30" descr="ti_stk_2c_pos_rgb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29400" y="4813699"/>
            <a:ext cx="1136650" cy="21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4D7395F-B615-4C4A-9E77-5922E1F96E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1000" y="4780577"/>
            <a:ext cx="2505327" cy="276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21" tIns="45712" rIns="91421" bIns="45712">
            <a:spAutoFit/>
          </a:bodyPr>
          <a:lstStyle/>
          <a:p>
            <a:pPr>
              <a:defRPr/>
            </a:pPr>
            <a:r>
              <a:rPr lang="en-US" sz="1200" b="0" dirty="0">
                <a:solidFill>
                  <a:srgbClr val="000000"/>
                </a:solidFill>
              </a:rPr>
              <a:t>TI Confidential – NDA Restrictions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Arial" charset="0"/>
        </a:defRPr>
      </a:lvl5pPr>
      <a:lvl6pPr marL="457055" algn="l" rtl="0" fontAlgn="base">
        <a:lnSpc>
          <a:spcPct val="85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Arial" charset="0"/>
        </a:defRPr>
      </a:lvl6pPr>
      <a:lvl7pPr marL="914108" algn="l" rtl="0" fontAlgn="base">
        <a:lnSpc>
          <a:spcPct val="85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Arial" charset="0"/>
        </a:defRPr>
      </a:lvl7pPr>
      <a:lvl8pPr marL="1371163" algn="l" rtl="0" fontAlgn="base">
        <a:lnSpc>
          <a:spcPct val="85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Arial" charset="0"/>
        </a:defRPr>
      </a:lvl8pPr>
      <a:lvl9pPr marL="1828219" algn="l" rtl="0" fontAlgn="base">
        <a:lnSpc>
          <a:spcPct val="85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Arial" charset="0"/>
        </a:defRPr>
      </a:lvl9pPr>
    </p:titleStyle>
    <p:bodyStyle>
      <a:lvl1pPr marL="226941" indent="-226941" algn="l" rtl="0" eaLnBrk="0" fontAlgn="base" hangingPunct="0">
        <a:spcBef>
          <a:spcPct val="65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74493" indent="-233287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853804" indent="-165047" algn="l" rtl="0" eaLnBrk="0" fontAlgn="base" hangingPunct="0">
        <a:spcBef>
          <a:spcPct val="15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201356" indent="-233287" algn="l" rtl="0" eaLnBrk="0" fontAlgn="base" hangingPunct="0">
        <a:spcBef>
          <a:spcPct val="5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1488600" indent="-172982" algn="l" rtl="0" eaLnBrk="0" fontAlgn="base" hangingPunct="0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1945656" indent="-172982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402711" indent="-172982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2859762" indent="-172982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316821" indent="-172982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08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3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19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4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26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82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37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9" descr="1c_revBlack_rgb_powerpoin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38925" y="4820844"/>
            <a:ext cx="1119188" cy="196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342901" y="1457327"/>
            <a:ext cx="84582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7" rIns="91411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6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1" y="2743200"/>
            <a:ext cx="8458200" cy="1200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11" tIns="45707" rIns="91411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40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4529145"/>
            <a:ext cx="2133600" cy="15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7" rIns="91411" bIns="45707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" charset="0"/>
              </a:defRPr>
            </a:lvl1pPr>
          </a:lstStyle>
          <a:p>
            <a:pPr>
              <a:defRPr/>
            </a:pPr>
            <a:fld id="{3C42765D-D09B-43EA-A277-AE7E49AB3C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410" name="Rectangle 26"/>
          <p:cNvSpPr>
            <a:spLocks noChangeArrowheads="1"/>
          </p:cNvSpPr>
          <p:nvPr/>
        </p:nvSpPr>
        <p:spPr bwMode="auto">
          <a:xfrm>
            <a:off x="338139" y="4748214"/>
            <a:ext cx="8462962" cy="3464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11" tIns="45707" rIns="91411" bIns="45707" anchor="ctr"/>
          <a:lstStyle/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hf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5pPr>
      <a:lvl6pPr marL="457055" algn="l" rtl="0" fontAlgn="base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6pPr>
      <a:lvl7pPr marL="914108" algn="l" rtl="0" fontAlgn="base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7pPr>
      <a:lvl8pPr marL="1371163" algn="l" rtl="0" fontAlgn="base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8pPr>
      <a:lvl9pPr marL="1828219" algn="l" rtl="0" fontAlgn="base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9pPr>
    </p:titleStyle>
    <p:bodyStyle>
      <a:lvl1pPr algn="l" rtl="0" eaLnBrk="0" fontAlgn="base" hangingPunct="0">
        <a:lnSpc>
          <a:spcPct val="85000"/>
        </a:lnSpc>
        <a:spcBef>
          <a:spcPct val="60000"/>
        </a:spcBef>
        <a:spcAft>
          <a:spcPct val="0"/>
        </a:spcAft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341203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bg1"/>
          </a:solidFill>
          <a:latin typeface="+mn-lt"/>
        </a:defRPr>
      </a:lvl2pPr>
      <a:lvl3pPr marL="688757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1"/>
          </a:solidFill>
          <a:latin typeface="+mn-lt"/>
        </a:defRPr>
      </a:lvl3pPr>
      <a:lvl4pPr marL="968066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131561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177267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22972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268678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14383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08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3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19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4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26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82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37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42901" y="1457327"/>
            <a:ext cx="84582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7" rIns="91411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1" y="2743200"/>
            <a:ext cx="8458200" cy="1200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11" tIns="45707" rIns="91411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624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4529145"/>
            <a:ext cx="2133600" cy="15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7" rIns="91411" bIns="45707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" charset="0"/>
              </a:defRPr>
            </a:lvl1pPr>
          </a:lstStyle>
          <a:p>
            <a:pPr>
              <a:defRPr/>
            </a:pPr>
            <a:fld id="{69EABC1A-13EB-4671-AA92-F5D8204A03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8625" name="Rectangle 17"/>
          <p:cNvSpPr>
            <a:spLocks noChangeArrowheads="1"/>
          </p:cNvSpPr>
          <p:nvPr/>
        </p:nvSpPr>
        <p:spPr bwMode="auto">
          <a:xfrm>
            <a:off x="338139" y="4748214"/>
            <a:ext cx="8462962" cy="34647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91411" tIns="45707" rIns="91411" bIns="45707" anchor="ctr"/>
          <a:lstStyle/>
          <a:p>
            <a:pPr>
              <a:defRPr/>
            </a:pPr>
            <a:endParaRPr lang="en-US"/>
          </a:p>
        </p:txBody>
      </p:sp>
      <p:pic>
        <p:nvPicPr>
          <p:cNvPr id="4102" name="Picture 19" descr="1c_revBlack_rgb_powerpoin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38925" y="4820844"/>
            <a:ext cx="1119188" cy="196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hf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5pPr>
      <a:lvl6pPr marL="457055" algn="l" rtl="0" fontAlgn="base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6pPr>
      <a:lvl7pPr marL="914108" algn="l" rtl="0" fontAlgn="base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7pPr>
      <a:lvl8pPr marL="1371163" algn="l" rtl="0" fontAlgn="base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8pPr>
      <a:lvl9pPr marL="1828219" algn="l" rtl="0" fontAlgn="base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9pPr>
    </p:titleStyle>
    <p:bodyStyle>
      <a:lvl1pPr algn="l" rtl="0" eaLnBrk="0" fontAlgn="base" hangingPunct="0">
        <a:lnSpc>
          <a:spcPct val="85000"/>
        </a:lnSpc>
        <a:spcBef>
          <a:spcPct val="60000"/>
        </a:spcBef>
        <a:spcAft>
          <a:spcPct val="0"/>
        </a:spcAft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341203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bg1"/>
          </a:solidFill>
          <a:latin typeface="+mn-lt"/>
        </a:defRPr>
      </a:lvl2pPr>
      <a:lvl3pPr marL="688757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1"/>
          </a:solidFill>
          <a:latin typeface="+mn-lt"/>
        </a:defRPr>
      </a:lvl3pPr>
      <a:lvl4pPr marL="968066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131561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177267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22972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268678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14383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08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3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19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4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26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82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37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1" y="1457327"/>
            <a:ext cx="84582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7" rIns="91411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1" y="2743200"/>
            <a:ext cx="8458200" cy="1200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11" tIns="45707" rIns="91411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77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4529145"/>
            <a:ext cx="2133600" cy="15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7" rIns="91411" bIns="45707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" charset="0"/>
              </a:defRPr>
            </a:lvl1pPr>
          </a:lstStyle>
          <a:p>
            <a:pPr>
              <a:defRPr/>
            </a:pPr>
            <a:fld id="{749093C6-93E9-43F9-8D70-44C5DD7F1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7767" name="Rectangle 7"/>
          <p:cNvSpPr>
            <a:spLocks noChangeArrowheads="1"/>
          </p:cNvSpPr>
          <p:nvPr/>
        </p:nvSpPr>
        <p:spPr bwMode="auto">
          <a:xfrm>
            <a:off x="338139" y="4748214"/>
            <a:ext cx="8462962" cy="34647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91411" tIns="45707" rIns="91411" bIns="45707" anchor="ctr"/>
          <a:lstStyle/>
          <a:p>
            <a:pPr>
              <a:defRPr/>
            </a:pPr>
            <a:endParaRPr lang="en-US"/>
          </a:p>
        </p:txBody>
      </p:sp>
      <p:pic>
        <p:nvPicPr>
          <p:cNvPr id="5126" name="Picture 8" descr="1c_revBlack_rgb_powerpoin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38925" y="4820844"/>
            <a:ext cx="1119188" cy="196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hf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folHlink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folHlink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folHlink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folHlink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folHlink"/>
          </a:solidFill>
          <a:latin typeface="Arial" charset="0"/>
        </a:defRPr>
      </a:lvl5pPr>
      <a:lvl6pPr marL="457055" algn="l" rtl="0" fontAlgn="base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folHlink"/>
          </a:solidFill>
          <a:latin typeface="Arial" charset="0"/>
        </a:defRPr>
      </a:lvl6pPr>
      <a:lvl7pPr marL="914108" algn="l" rtl="0" fontAlgn="base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folHlink"/>
          </a:solidFill>
          <a:latin typeface="Arial" charset="0"/>
        </a:defRPr>
      </a:lvl7pPr>
      <a:lvl8pPr marL="1371163" algn="l" rtl="0" fontAlgn="base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folHlink"/>
          </a:solidFill>
          <a:latin typeface="Arial" charset="0"/>
        </a:defRPr>
      </a:lvl8pPr>
      <a:lvl9pPr marL="1828219" algn="l" rtl="0" fontAlgn="base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folHlink"/>
          </a:solidFill>
          <a:latin typeface="Arial" charset="0"/>
        </a:defRPr>
      </a:lvl9pPr>
    </p:titleStyle>
    <p:bodyStyle>
      <a:lvl1pPr algn="l" rtl="0" eaLnBrk="0" fontAlgn="base" hangingPunct="0">
        <a:lnSpc>
          <a:spcPct val="85000"/>
        </a:lnSpc>
        <a:spcBef>
          <a:spcPct val="60000"/>
        </a:spcBef>
        <a:spcAft>
          <a:spcPct val="0"/>
        </a:spcAft>
        <a:defRPr sz="2000" b="1">
          <a:solidFill>
            <a:schemeClr val="tx2"/>
          </a:solidFill>
          <a:latin typeface="+mn-lt"/>
          <a:ea typeface="+mn-ea"/>
          <a:cs typeface="+mn-cs"/>
        </a:defRPr>
      </a:lvl1pPr>
      <a:lvl2pPr marL="341203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bg1"/>
          </a:solidFill>
          <a:latin typeface="+mn-lt"/>
        </a:defRPr>
      </a:lvl2pPr>
      <a:lvl3pPr marL="688757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1"/>
          </a:solidFill>
          <a:latin typeface="+mn-lt"/>
        </a:defRPr>
      </a:lvl3pPr>
      <a:lvl4pPr marL="968066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131561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177267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22972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268678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14383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08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3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19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4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26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82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37" algn="l" defTabSz="9141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1775" y="107161"/>
            <a:ext cx="8458200" cy="61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1" tIns="45712" rIns="91421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3378" y="889398"/>
            <a:ext cx="8467725" cy="35194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21" tIns="45712" rIns="91421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4558910"/>
            <a:ext cx="2133600" cy="15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2" rIns="91421" bIns="45712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>
                <a:latin typeface="+mn-lt"/>
              </a:defRPr>
            </a:lvl1pPr>
          </a:lstStyle>
          <a:p>
            <a:pPr>
              <a:defRPr/>
            </a:pPr>
            <a:fld id="{3EE9A0A8-DF15-434C-A258-9BBA39D7EA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338138" y="4748214"/>
            <a:ext cx="8462962" cy="3464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21" tIns="45712" rIns="91421" bIns="45712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Picture 30" descr="ti_stk_2c_pos_rgb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29400" y="4813699"/>
            <a:ext cx="1136650" cy="21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412753" y="4832754"/>
            <a:ext cx="12570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21" tIns="45712" rIns="91421" bIns="45712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rgbClr val="000000"/>
                </a:solidFill>
              </a:rPr>
              <a:t>TI Confidential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</p:sldLayoutIdLst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5pPr>
      <a:lvl6pPr marL="457108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6pPr>
      <a:lvl7pPr marL="914217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7pPr>
      <a:lvl8pPr marL="1371325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8pPr>
      <a:lvl9pPr marL="1828435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9pPr>
    </p:titleStyle>
    <p:bodyStyle>
      <a:lvl1pPr marL="226968" indent="-226968" algn="l" rtl="0" eaLnBrk="1" fontAlgn="base" hangingPunct="1">
        <a:spcBef>
          <a:spcPct val="65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74560" indent="-233317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853905" indent="-165067" algn="l" rtl="0" eaLnBrk="1" fontAlgn="base" hangingPunct="1">
        <a:spcBef>
          <a:spcPct val="15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201498" indent="-233317" algn="l" rtl="0" eaLnBrk="1" fontAlgn="base" hangingPunct="1">
        <a:spcBef>
          <a:spcPct val="5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1488775" indent="-173003" algn="l" rtl="0" eaLnBrk="1" fontAlgn="base" hangingPunct="1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1945885" indent="-173003" algn="l" rtl="0" eaLnBrk="1" fontAlgn="base" hangingPunct="1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402995" indent="-173003" algn="l" rtl="0" eaLnBrk="1" fontAlgn="base" hangingPunct="1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2860101" indent="-173003" algn="l" rtl="0" eaLnBrk="1" fontAlgn="base" hangingPunct="1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317211" indent="-173003" algn="l" rtl="0" eaLnBrk="1" fontAlgn="base" hangingPunct="1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8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5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5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1775" y="107161"/>
            <a:ext cx="8458200" cy="61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1" tIns="45712" rIns="91421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3378" y="889398"/>
            <a:ext cx="8467725" cy="35194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21" tIns="45712" rIns="91421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4558910"/>
            <a:ext cx="2133600" cy="15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2" rIns="91421" bIns="45712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>
                <a:latin typeface="+mn-lt"/>
              </a:defRPr>
            </a:lvl1pPr>
          </a:lstStyle>
          <a:p>
            <a:pPr>
              <a:defRPr/>
            </a:pPr>
            <a:fld id="{3EE9A0A8-DF15-434C-A258-9BBA39D7EA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338138" y="4748214"/>
            <a:ext cx="8462962" cy="3464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21" tIns="45712" rIns="91421" bIns="45712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Picture 30" descr="ti_stk_2c_pos_rgb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29400" y="4813699"/>
            <a:ext cx="1136650" cy="21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7390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</p:sldLayoutIdLst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5pPr>
      <a:lvl6pPr marL="457108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6pPr>
      <a:lvl7pPr marL="914217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7pPr>
      <a:lvl8pPr marL="1371325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8pPr>
      <a:lvl9pPr marL="1828435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9pPr>
    </p:titleStyle>
    <p:bodyStyle>
      <a:lvl1pPr marL="226968" indent="-226968" algn="l" rtl="0" eaLnBrk="1" fontAlgn="base" hangingPunct="1">
        <a:spcBef>
          <a:spcPct val="65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74560" indent="-233317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853905" indent="-165067" algn="l" rtl="0" eaLnBrk="1" fontAlgn="base" hangingPunct="1">
        <a:spcBef>
          <a:spcPct val="15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201498" indent="-233317" algn="l" rtl="0" eaLnBrk="1" fontAlgn="base" hangingPunct="1">
        <a:spcBef>
          <a:spcPct val="5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1488775" indent="-173003" algn="l" rtl="0" eaLnBrk="1" fontAlgn="base" hangingPunct="1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1945885" indent="-173003" algn="l" rtl="0" eaLnBrk="1" fontAlgn="base" hangingPunct="1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402995" indent="-173003" algn="l" rtl="0" eaLnBrk="1" fontAlgn="base" hangingPunct="1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2860101" indent="-173003" algn="l" rtl="0" eaLnBrk="1" fontAlgn="base" hangingPunct="1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317211" indent="-173003" algn="l" rtl="0" eaLnBrk="1" fontAlgn="base" hangingPunct="1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8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5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5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1775" y="107158"/>
            <a:ext cx="6009294" cy="61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93" tIns="38097" rIns="76193" bIns="380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3376" y="794148"/>
            <a:ext cx="8467725" cy="37016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93" tIns="38097" rIns="76193" bIns="380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4484987"/>
            <a:ext cx="2133600" cy="15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93" tIns="38097" rIns="76193" bIns="38097" numCol="1" anchor="t" anchorCtr="0" compatLnSpc="1">
            <a:prstTxWarp prst="textNoShape">
              <a:avLst/>
            </a:prstTxWarp>
          </a:bodyPr>
          <a:lstStyle>
            <a:lvl1pPr algn="r">
              <a:defRPr sz="700"/>
            </a:lvl1pPr>
          </a:lstStyle>
          <a:p>
            <a:pPr>
              <a:defRPr/>
            </a:pPr>
            <a:fld id="{B6C70261-DCF8-4A97-9502-E8EEF2364CD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" name="Text Box 31"/>
          <p:cNvSpPr txBox="1">
            <a:spLocks noChangeArrowheads="1"/>
          </p:cNvSpPr>
          <p:nvPr/>
        </p:nvSpPr>
        <p:spPr bwMode="auto">
          <a:xfrm>
            <a:off x="347864" y="4469714"/>
            <a:ext cx="2111375" cy="184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6193" tIns="38097" rIns="76193" bIns="38097">
            <a:spAutoFit/>
          </a:bodyPr>
          <a:lstStyle/>
          <a:p>
            <a:pPr defTabSz="761931">
              <a:spcBef>
                <a:spcPct val="50000"/>
              </a:spcBef>
              <a:defRPr/>
            </a:pPr>
            <a:r>
              <a:rPr lang="en-US" sz="700" dirty="0">
                <a:solidFill>
                  <a:srgbClr val="000000"/>
                </a:solidFill>
              </a:rPr>
              <a:t>TI Information – NDA Restrictions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3087AF-CE2E-414F-98E4-C2B55396BCDC}"/>
              </a:ext>
            </a:extLst>
          </p:cNvPr>
          <p:cNvSpPr/>
          <p:nvPr/>
        </p:nvSpPr>
        <p:spPr>
          <a:xfrm>
            <a:off x="0" y="4668520"/>
            <a:ext cx="8804275" cy="42249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3" tIns="38097" rIns="76193" bIns="38097"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2" name="Picture 11" descr="ti_logo_powerpoint_1_line.png">
            <a:extLst>
              <a:ext uri="{FF2B5EF4-FFF2-40B4-BE49-F238E27FC236}">
                <a16:creationId xmlns:a16="http://schemas.microsoft.com/office/drawing/2014/main" id="{4018EE58-76A9-1346-B6EF-6F12BC85577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088085" y="4798753"/>
            <a:ext cx="1562103" cy="19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490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1" r:id="rId1"/>
    <p:sldLayoutId id="2147484182" r:id="rId2"/>
    <p:sldLayoutId id="2147484183" r:id="rId3"/>
    <p:sldLayoutId id="2147484184" r:id="rId4"/>
    <p:sldLayoutId id="2147484185" r:id="rId5"/>
    <p:sldLayoutId id="2147484186" r:id="rId6"/>
    <p:sldLayoutId id="2147484187" r:id="rId7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5pPr>
      <a:lvl6pPr marL="380966" algn="l" rtl="0" fontAlgn="base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6pPr>
      <a:lvl7pPr marL="761931" algn="l" rtl="0" fontAlgn="base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7pPr>
      <a:lvl8pPr marL="1142897" algn="l" rtl="0" fontAlgn="base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8pPr>
      <a:lvl9pPr marL="1523862" algn="l" rtl="0" fontAlgn="base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9pPr>
    </p:titleStyle>
    <p:bodyStyle>
      <a:lvl1pPr marL="189161" indent="-189161" algn="l" rtl="0" eaLnBrk="0" fontAlgn="base" hangingPunct="0">
        <a:spcBef>
          <a:spcPts val="667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478853" indent="-194452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711665" indent="-137571" algn="l" rtl="0" eaLnBrk="0" fontAlgn="base" hangingPunct="0">
        <a:spcBef>
          <a:spcPct val="15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001358" indent="-194452" algn="l" rtl="0" eaLnBrk="0" fontAlgn="base" hangingPunct="0">
        <a:spcBef>
          <a:spcPct val="5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1240784" indent="-144186" algn="l" rtl="0" eaLnBrk="0" fontAlgn="base" hangingPunct="0">
        <a:spcBef>
          <a:spcPct val="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1621749" indent="-144186" algn="l" rtl="0" fontAlgn="base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6pPr>
      <a:lvl7pPr marL="2002715" indent="-144186" algn="l" rtl="0" fontAlgn="base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7pPr>
      <a:lvl8pPr marL="2383680" indent="-144186" algn="l" rtl="0" fontAlgn="base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8pPr>
      <a:lvl9pPr marL="2764646" indent="-144186" algn="l" rtl="0" fontAlgn="base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619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66" algn="l" defTabSz="7619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31" algn="l" defTabSz="7619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897" algn="l" defTabSz="7619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62" algn="l" defTabSz="7619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28" algn="l" defTabSz="7619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794" algn="l" defTabSz="7619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59" algn="l" defTabSz="7619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25" algn="l" defTabSz="7619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1775" y="107167"/>
            <a:ext cx="8458200" cy="610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8" tIns="45702" rIns="91398" bIns="457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3378" y="794149"/>
            <a:ext cx="8467725" cy="3701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8" tIns="45702" rIns="91398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710" y="479999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0892281B-189C-DD44-8CCD-1176BC153EB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-34800" y="4654430"/>
            <a:ext cx="8874108" cy="352110"/>
            <a:chOff x="-7620" y="6323077"/>
            <a:chExt cx="8814816" cy="466344"/>
          </a:xfrm>
        </p:grpSpPr>
        <p:cxnSp>
          <p:nvCxnSpPr>
            <p:cNvPr id="16" name="Straight Connector 15"/>
            <p:cNvCxnSpPr/>
            <p:nvPr userDrawn="1"/>
          </p:nvCxnSpPr>
          <p:spPr>
            <a:xfrm>
              <a:off x="-7620" y="6789420"/>
              <a:ext cx="8814816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>
              <a:off x="-7620" y="6324600"/>
              <a:ext cx="8814816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rot="16200000">
              <a:off x="8571262" y="6556249"/>
              <a:ext cx="466344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19" name="Picture 18" descr="ti_logo_powerpoint_1_line.pn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6974740" y="4753665"/>
            <a:ext cx="1572613" cy="194339"/>
          </a:xfrm>
          <a:prstGeom prst="rect">
            <a:avLst/>
          </a:prstGeom>
        </p:spPr>
      </p:pic>
      <p:sp>
        <p:nvSpPr>
          <p:cNvPr id="20" name="Text Box 31"/>
          <p:cNvSpPr txBox="1">
            <a:spLocks noChangeArrowheads="1"/>
          </p:cNvSpPr>
          <p:nvPr userDrawn="1"/>
        </p:nvSpPr>
        <p:spPr bwMode="auto">
          <a:xfrm>
            <a:off x="231775" y="4732564"/>
            <a:ext cx="2533650" cy="215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5" tIns="45718" rIns="91435" bIns="45718">
            <a:spAutoFit/>
          </a:bodyPr>
          <a:lstStyle/>
          <a:p>
            <a:pPr defTabSz="914354">
              <a:spcBef>
                <a:spcPct val="50000"/>
              </a:spcBef>
              <a:defRPr/>
            </a:pPr>
            <a:r>
              <a:rPr lang="en-US" sz="800" dirty="0">
                <a:solidFill>
                  <a:srgbClr val="000000"/>
                </a:solidFill>
                <a:latin typeface="Arial"/>
                <a:cs typeface="Arial"/>
              </a:rPr>
              <a:t>TI Confidential – NDA Restrictions</a:t>
            </a:r>
          </a:p>
        </p:txBody>
      </p:sp>
    </p:spTree>
    <p:extLst>
      <p:ext uri="{BB962C8B-B14F-4D97-AF65-F5344CB8AC3E}">
        <p14:creationId xmlns:p14="http://schemas.microsoft.com/office/powerpoint/2010/main" val="4169670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6998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6pPr>
      <a:lvl7pPr marL="913997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7pPr>
      <a:lvl8pPr marL="1370995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8pPr>
      <a:lvl9pPr marL="1827997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9pPr>
    </p:titleStyle>
    <p:bodyStyle>
      <a:lvl1pPr marL="226914" indent="-226914" algn="l" rtl="0" eaLnBrk="0" fontAlgn="base" hangingPunct="0">
        <a:spcBef>
          <a:spcPts val="8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74422" indent="-233257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853701" indent="-165027" algn="l" rtl="0" eaLnBrk="0" fontAlgn="base" hangingPunct="0">
        <a:spcBef>
          <a:spcPct val="15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201210" indent="-233257" algn="l" rtl="0" eaLnBrk="0" fontAlgn="base" hangingPunct="0">
        <a:spcBef>
          <a:spcPct val="5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488415" indent="-172961" algn="l" rtl="0" eaLnBrk="0" fontAlgn="base" hangingPunct="0">
        <a:spcBef>
          <a:spcPct val="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1945418" indent="-172961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402419" indent="-172961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2859411" indent="-172961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316416" indent="-172961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39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8" algn="l" defTabSz="9139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97" algn="l" defTabSz="9139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95" algn="l" defTabSz="9139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97" algn="l" defTabSz="9139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97" algn="l" defTabSz="9139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90" algn="l" defTabSz="9139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92" algn="l" defTabSz="9139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92" algn="l" defTabSz="9139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i.com/lit/an/snla371b/snla371b.pdf?ts=1720603447748&amp;ref_url=https%253A%252F%252Fwww.google.com%252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D81AB-7F9B-43BF-B306-DC9242C27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</a:t>
            </a:r>
            <a:r>
              <a:rPr lang="en-US" altLang="zh-CN" dirty="0" err="1"/>
              <a:t>hangan</a:t>
            </a:r>
            <a:r>
              <a:rPr lang="en-US" altLang="zh-CN" dirty="0"/>
              <a:t> ethernet link down issue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EEB69-AC18-46C5-AB22-D7D82BC39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875" y="2811065"/>
            <a:ext cx="8574087" cy="2225277"/>
          </a:xfrm>
        </p:spPr>
        <p:txBody>
          <a:bodyPr/>
          <a:lstStyle/>
          <a:p>
            <a:r>
              <a:rPr lang="en-US" sz="1800" dirty="0"/>
              <a:t>Issue1:  Mass production stage, only happened </a:t>
            </a:r>
            <a:r>
              <a:rPr lang="en-US" altLang="zh-CN" sz="1800" dirty="0"/>
              <a:t>in </a:t>
            </a:r>
            <a:r>
              <a:rPr lang="en-US" sz="1800" dirty="0"/>
              <a:t>power up, once link down it will a</a:t>
            </a:r>
            <a:r>
              <a:rPr lang="en-US" altLang="zh-CN" sz="1800" dirty="0"/>
              <a:t>l</a:t>
            </a:r>
            <a:r>
              <a:rPr lang="en-US" sz="1800" dirty="0"/>
              <a:t>ways down, can’t self recovery, hard to reproduce</a:t>
            </a:r>
          </a:p>
          <a:p>
            <a:r>
              <a:rPr lang="en-US" sz="1800" dirty="0"/>
              <a:t>Issue2:  </a:t>
            </a:r>
            <a:r>
              <a:rPr lang="en-US" sz="1800" dirty="0" err="1"/>
              <a:t>Zongmu</a:t>
            </a:r>
            <a:r>
              <a:rPr lang="en-US" sz="1800" dirty="0"/>
              <a:t> ECU 720(Mater) can detect link down, but front camera ECU  720(Slave) can’t detect</a:t>
            </a: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529B36-2710-4237-9EF2-55BA249910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0DD2B8-2962-498D-8B1D-E770062F5835}" type="slidenum">
              <a:rPr lang="en-US" smtClean="0"/>
              <a:pPr>
                <a:defRPr/>
              </a:pPr>
              <a:t>1</a:t>
            </a:fld>
            <a:r>
              <a:rPr lang="en-US"/>
              <a:t> </a:t>
            </a:r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09A7FBC-8651-459F-BDD8-B28799E3D5F0}"/>
              </a:ext>
            </a:extLst>
          </p:cNvPr>
          <p:cNvSpPr/>
          <p:nvPr/>
        </p:nvSpPr>
        <p:spPr>
          <a:xfrm>
            <a:off x="4724400" y="851108"/>
            <a:ext cx="3429000" cy="12070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DA7F2E-9240-44D6-869E-6CC433FCBE6D}"/>
              </a:ext>
            </a:extLst>
          </p:cNvPr>
          <p:cNvSpPr txBox="1"/>
          <p:nvPr/>
        </p:nvSpPr>
        <p:spPr>
          <a:xfrm>
            <a:off x="5095708" y="1665079"/>
            <a:ext cx="29148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Front camera ECU – Tier1 Continental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6C7BCB5-7E41-4C6D-88F1-5E9E48225478}"/>
              </a:ext>
            </a:extLst>
          </p:cNvPr>
          <p:cNvSpPr/>
          <p:nvPr/>
        </p:nvSpPr>
        <p:spPr>
          <a:xfrm>
            <a:off x="514107" y="867833"/>
            <a:ext cx="3429000" cy="1600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E038E3-5348-472A-A38D-2EEBF23C64D6}"/>
              </a:ext>
            </a:extLst>
          </p:cNvPr>
          <p:cNvSpPr/>
          <p:nvPr/>
        </p:nvSpPr>
        <p:spPr>
          <a:xfrm>
            <a:off x="2582138" y="1092653"/>
            <a:ext cx="1284194" cy="277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EF0D33-8E24-444C-AF28-C63B4A974B11}"/>
              </a:ext>
            </a:extLst>
          </p:cNvPr>
          <p:cNvSpPr txBox="1"/>
          <p:nvPr/>
        </p:nvSpPr>
        <p:spPr>
          <a:xfrm>
            <a:off x="899619" y="121553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TDA4 </a:t>
            </a:r>
          </a:p>
          <a:p>
            <a:r>
              <a:rPr lang="en-US" altLang="zh-CN" sz="1200" dirty="0"/>
              <a:t>DRA821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16658A-FBC6-4031-BB74-71DCB64DCF37}"/>
              </a:ext>
            </a:extLst>
          </p:cNvPr>
          <p:cNvSpPr/>
          <p:nvPr/>
        </p:nvSpPr>
        <p:spPr>
          <a:xfrm>
            <a:off x="742132" y="1112735"/>
            <a:ext cx="1284194" cy="945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B193EC-51A2-40F5-A653-451A0344440D}"/>
              </a:ext>
            </a:extLst>
          </p:cNvPr>
          <p:cNvSpPr txBox="1"/>
          <p:nvPr/>
        </p:nvSpPr>
        <p:spPr>
          <a:xfrm>
            <a:off x="2723332" y="1112734"/>
            <a:ext cx="12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DP83TG720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7CF8BE-EE14-4FDD-96AF-5C9AB9E1DAD3}"/>
              </a:ext>
            </a:extLst>
          </p:cNvPr>
          <p:cNvSpPr/>
          <p:nvPr/>
        </p:nvSpPr>
        <p:spPr>
          <a:xfrm>
            <a:off x="2586922" y="1757334"/>
            <a:ext cx="1284194" cy="277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85FA51-F2FD-4E25-93F3-DE4BF4AB54D7}"/>
              </a:ext>
            </a:extLst>
          </p:cNvPr>
          <p:cNvSpPr txBox="1"/>
          <p:nvPr/>
        </p:nvSpPr>
        <p:spPr>
          <a:xfrm>
            <a:off x="2739322" y="1754941"/>
            <a:ext cx="12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DP83TG720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8CA056-A094-4249-95F3-720D955399C6}"/>
              </a:ext>
            </a:extLst>
          </p:cNvPr>
          <p:cNvSpPr/>
          <p:nvPr/>
        </p:nvSpPr>
        <p:spPr>
          <a:xfrm>
            <a:off x="4740633" y="1077035"/>
            <a:ext cx="1284194" cy="277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6C440B-D7B4-498C-ACDE-32B0C8B3B4BD}"/>
              </a:ext>
            </a:extLst>
          </p:cNvPr>
          <p:cNvSpPr txBox="1"/>
          <p:nvPr/>
        </p:nvSpPr>
        <p:spPr>
          <a:xfrm>
            <a:off x="4805627" y="1080807"/>
            <a:ext cx="12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DP83TG720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60F1D1-3928-4EF1-9D21-DD9BD7BDAD3B}"/>
              </a:ext>
            </a:extLst>
          </p:cNvPr>
          <p:cNvSpPr/>
          <p:nvPr/>
        </p:nvSpPr>
        <p:spPr>
          <a:xfrm>
            <a:off x="6949686" y="1074460"/>
            <a:ext cx="1060915" cy="4389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8AD88C-985F-423A-9FCD-4AFCD835E36C}"/>
              </a:ext>
            </a:extLst>
          </p:cNvPr>
          <p:cNvSpPr txBox="1"/>
          <p:nvPr/>
        </p:nvSpPr>
        <p:spPr>
          <a:xfrm>
            <a:off x="7100415" y="1074460"/>
            <a:ext cx="839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SOC</a:t>
            </a:r>
          </a:p>
          <a:p>
            <a:r>
              <a:rPr lang="en-US" altLang="zh-CN" sz="1200" dirty="0"/>
              <a:t>J3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FFDF92F-DAD2-4190-8B1F-C05ABA81C0D9}"/>
              </a:ext>
            </a:extLst>
          </p:cNvPr>
          <p:cNvCxnSpPr>
            <a:cxnSpLocks/>
          </p:cNvCxnSpPr>
          <p:nvPr/>
        </p:nvCxnSpPr>
        <p:spPr>
          <a:xfrm>
            <a:off x="3882565" y="1215535"/>
            <a:ext cx="841835" cy="29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3BF9C4A-333A-464B-90D0-7CBE7DDEDC1B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2026326" y="1231153"/>
            <a:ext cx="5558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4B09D22-B977-444C-A65F-CA070E934327}"/>
              </a:ext>
            </a:extLst>
          </p:cNvPr>
          <p:cNvCxnSpPr>
            <a:cxnSpLocks/>
          </p:cNvCxnSpPr>
          <p:nvPr/>
        </p:nvCxnSpPr>
        <p:spPr>
          <a:xfrm>
            <a:off x="2026326" y="1919689"/>
            <a:ext cx="5558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6C1B8C3-5D43-427C-A123-ABDE1BD6D6C8}"/>
              </a:ext>
            </a:extLst>
          </p:cNvPr>
          <p:cNvSpPr txBox="1"/>
          <p:nvPr/>
        </p:nvSpPr>
        <p:spPr>
          <a:xfrm>
            <a:off x="1995494" y="997230"/>
            <a:ext cx="7438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SGMII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608287-5CF3-41CD-AE19-0DDA6F5732CE}"/>
              </a:ext>
            </a:extLst>
          </p:cNvPr>
          <p:cNvSpPr txBox="1"/>
          <p:nvPr/>
        </p:nvSpPr>
        <p:spPr>
          <a:xfrm>
            <a:off x="1998310" y="1661910"/>
            <a:ext cx="7438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SGMII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A6FEE87-3E9C-4C0F-BA4E-6E4E7C8FEA65}"/>
              </a:ext>
            </a:extLst>
          </p:cNvPr>
          <p:cNvSpPr txBox="1"/>
          <p:nvPr/>
        </p:nvSpPr>
        <p:spPr>
          <a:xfrm>
            <a:off x="2857318" y="851108"/>
            <a:ext cx="7438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Master</a:t>
            </a:r>
            <a:endParaRPr lang="en-US" altLang="zh-CN" sz="1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129ECE-CC32-4276-8354-7E899595F405}"/>
              </a:ext>
            </a:extLst>
          </p:cNvPr>
          <p:cNvSpPr txBox="1"/>
          <p:nvPr/>
        </p:nvSpPr>
        <p:spPr>
          <a:xfrm>
            <a:off x="2835073" y="1513395"/>
            <a:ext cx="7438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Master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F907758-F4C3-4F90-AD91-34917A985555}"/>
              </a:ext>
            </a:extLst>
          </p:cNvPr>
          <p:cNvSpPr txBox="1"/>
          <p:nvPr/>
        </p:nvSpPr>
        <p:spPr>
          <a:xfrm>
            <a:off x="6143519" y="970645"/>
            <a:ext cx="7438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SGMII ?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A7F7B38-3019-455C-B158-208E0C09C97B}"/>
              </a:ext>
            </a:extLst>
          </p:cNvPr>
          <p:cNvCxnSpPr>
            <a:stCxn id="14" idx="3"/>
          </p:cNvCxnSpPr>
          <p:nvPr/>
        </p:nvCxnSpPr>
        <p:spPr>
          <a:xfrm>
            <a:off x="6024827" y="1215535"/>
            <a:ext cx="9248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1EBFFD1-7EC6-4B8F-889E-1F37EBD69030}"/>
              </a:ext>
            </a:extLst>
          </p:cNvPr>
          <p:cNvSpPr txBox="1"/>
          <p:nvPr/>
        </p:nvSpPr>
        <p:spPr>
          <a:xfrm>
            <a:off x="1353672" y="2220544"/>
            <a:ext cx="2284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ADAS ECU – Tier1 </a:t>
            </a:r>
            <a:r>
              <a:rPr lang="en-US" altLang="zh-CN" sz="1200" dirty="0" err="1"/>
              <a:t>Zongmu</a:t>
            </a:r>
            <a:endParaRPr lang="en-US" altLang="zh-CN" sz="1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A78665-4EF9-48A4-827E-8EAB4E76F6CE}"/>
              </a:ext>
            </a:extLst>
          </p:cNvPr>
          <p:cNvSpPr txBox="1"/>
          <p:nvPr/>
        </p:nvSpPr>
        <p:spPr>
          <a:xfrm>
            <a:off x="4060528" y="989607"/>
            <a:ext cx="7438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MDI</a:t>
            </a:r>
          </a:p>
        </p:txBody>
      </p:sp>
    </p:spTree>
    <p:extLst>
      <p:ext uri="{BB962C8B-B14F-4D97-AF65-F5344CB8AC3E}">
        <p14:creationId xmlns:p14="http://schemas.microsoft.com/office/powerpoint/2010/main" val="2697702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4E0B0-F0FB-4E31-BB52-1D2D6B87E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44" y="80009"/>
            <a:ext cx="8458200" cy="610790"/>
          </a:xfrm>
        </p:spPr>
        <p:txBody>
          <a:bodyPr/>
          <a:lstStyle/>
          <a:p>
            <a:r>
              <a:rPr lang="en-US" dirty="0"/>
              <a:t>Debug proposal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B2ECBF-69E3-4A21-B721-45AC3F5EBC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0DD2B8-2962-498D-8B1D-E770062F5835}" type="slidenum">
              <a:rPr lang="en-US" smtClean="0"/>
              <a:pPr>
                <a:defRPr/>
              </a:pPr>
              <a:t>2</a:t>
            </a:fld>
            <a:r>
              <a:rPr lang="en-US"/>
              <a:t> </a:t>
            </a:r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07FB6C1F-C440-4658-B76E-E981A7AB9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690799"/>
            <a:ext cx="8763000" cy="3669512"/>
          </a:xfrm>
        </p:spPr>
        <p:txBody>
          <a:bodyPr/>
          <a:lstStyle/>
          <a:p>
            <a:r>
              <a:rPr lang="en-US" sz="1800" dirty="0"/>
              <a:t>Dump failure mode 720 registers(from 0x0 ~0x60a) both ADAS ECU and  Front camera ECU - </a:t>
            </a:r>
            <a:r>
              <a:rPr lang="en-US" sz="1800" dirty="0" err="1"/>
              <a:t>Zongmu</a:t>
            </a:r>
            <a:r>
              <a:rPr lang="en-US" sz="1800" dirty="0"/>
              <a:t>+ Conti</a:t>
            </a:r>
          </a:p>
          <a:p>
            <a:r>
              <a:rPr lang="en-US" sz="1800" dirty="0"/>
              <a:t>Probe failure mode 720 LED0 pin to double check whether link down both ADAS ECU and front camera ECU - </a:t>
            </a:r>
            <a:r>
              <a:rPr lang="en-US" sz="1800" dirty="0" err="1"/>
              <a:t>Zongmu</a:t>
            </a:r>
            <a:r>
              <a:rPr lang="en-US" sz="1800" dirty="0"/>
              <a:t>+ Conti</a:t>
            </a:r>
          </a:p>
          <a:p>
            <a:r>
              <a:rPr lang="en-US" sz="1800" dirty="0"/>
              <a:t>Check power sequence of 720 whether meet our requirement -  </a:t>
            </a:r>
            <a:r>
              <a:rPr lang="en-US" sz="1800" dirty="0" err="1"/>
              <a:t>Zongmu</a:t>
            </a:r>
            <a:r>
              <a:rPr lang="en-US" sz="1800" dirty="0"/>
              <a:t>+ Conti</a:t>
            </a:r>
          </a:p>
          <a:p>
            <a:r>
              <a:rPr lang="en-US" sz="1800" dirty="0"/>
              <a:t>Check crystal circuit test report(from crystal vender) - </a:t>
            </a:r>
            <a:r>
              <a:rPr lang="en-US" sz="1800" dirty="0" err="1"/>
              <a:t>Zongmu</a:t>
            </a:r>
            <a:r>
              <a:rPr lang="en-US" sz="1800" dirty="0"/>
              <a:t>+ Conti</a:t>
            </a:r>
          </a:p>
          <a:p>
            <a:r>
              <a:rPr lang="en-US" sz="1800" dirty="0"/>
              <a:t>Check software configuration whether using our</a:t>
            </a:r>
            <a:r>
              <a:rPr lang="en-US" sz="1800" dirty="0">
                <a:hlinkClick r:id="rId2"/>
              </a:rPr>
              <a:t> SNLA371 </a:t>
            </a:r>
            <a:r>
              <a:rPr lang="en-US" sz="1800" dirty="0"/>
              <a:t>file section 3 guide</a:t>
            </a:r>
            <a:r>
              <a:rPr lang="en-US" altLang="zh-CN" sz="1800" dirty="0"/>
              <a:t>line</a:t>
            </a:r>
            <a:r>
              <a:rPr lang="en-US" sz="1800" dirty="0"/>
              <a:t> - </a:t>
            </a:r>
            <a:r>
              <a:rPr lang="en-US" sz="1800" dirty="0" err="1"/>
              <a:t>Zongmu</a:t>
            </a:r>
            <a:r>
              <a:rPr lang="en-US" sz="1800" dirty="0"/>
              <a:t>+ Conti</a:t>
            </a:r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17904107"/>
      </p:ext>
    </p:extLst>
  </p:cSld>
  <p:clrMapOvr>
    <a:masterClrMapping/>
  </p:clrMapOvr>
</p:sld>
</file>

<file path=ppt/theme/theme1.xml><?xml version="1.0" encoding="utf-8"?>
<a:theme xmlns:a="http://schemas.openxmlformats.org/drawingml/2006/main" name="FinalPowerpoint">
  <a:themeElements>
    <a:clrScheme name="FinalPowerpoint 1">
      <a:dk1>
        <a:srgbClr val="000000"/>
      </a:dk1>
      <a:lt1>
        <a:srgbClr val="FFFFFF"/>
      </a:lt1>
      <a:dk2>
        <a:srgbClr val="FF0000"/>
      </a:dk2>
      <a:lt2>
        <a:srgbClr val="808080"/>
      </a:lt2>
      <a:accent1>
        <a:srgbClr val="AAAAAA"/>
      </a:accent1>
      <a:accent2>
        <a:srgbClr val="000000"/>
      </a:accent2>
      <a:accent3>
        <a:srgbClr val="FFFFFF"/>
      </a:accent3>
      <a:accent4>
        <a:srgbClr val="000000"/>
      </a:accent4>
      <a:accent5>
        <a:srgbClr val="D2D2D2"/>
      </a:accent5>
      <a:accent6>
        <a:srgbClr val="000000"/>
      </a:accent6>
      <a:hlink>
        <a:srgbClr val="FF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AAAAAA"/>
      </a:dk1>
      <a:lt1>
        <a:srgbClr val="FFFFFF"/>
      </a:lt1>
      <a:dk2>
        <a:srgbClr val="000000"/>
      </a:dk2>
      <a:lt2>
        <a:srgbClr val="FFFFFF"/>
      </a:lt2>
      <a:accent1>
        <a:srgbClr val="AAAAAA"/>
      </a:accent1>
      <a:accent2>
        <a:srgbClr val="FFFFFF"/>
      </a:accent2>
      <a:accent3>
        <a:srgbClr val="AAAAAA"/>
      </a:accent3>
      <a:accent4>
        <a:srgbClr val="DADADA"/>
      </a:accent4>
      <a:accent5>
        <a:srgbClr val="D2D2D2"/>
      </a:accent5>
      <a:accent6>
        <a:srgbClr val="E7E7E7"/>
      </a:accent6>
      <a:hlink>
        <a:srgbClr val="AAAAAA"/>
      </a:hlink>
      <a:folHlink>
        <a:srgbClr val="FF00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AAAAAA"/>
      </a:lt1>
      <a:dk2>
        <a:srgbClr val="FFFFFF"/>
      </a:dk2>
      <a:lt2>
        <a:srgbClr val="808080"/>
      </a:lt2>
      <a:accent1>
        <a:srgbClr val="000000"/>
      </a:accent1>
      <a:accent2>
        <a:srgbClr val="AAAAAA"/>
      </a:accent2>
      <a:accent3>
        <a:srgbClr val="D2D2D2"/>
      </a:accent3>
      <a:accent4>
        <a:srgbClr val="000000"/>
      </a:accent4>
      <a:accent5>
        <a:srgbClr val="AAAAAA"/>
      </a:accent5>
      <a:accent6>
        <a:srgbClr val="9A9A9A"/>
      </a:accent6>
      <a:hlink>
        <a:srgbClr val="FF0000"/>
      </a:hlink>
      <a:folHlink>
        <a:srgbClr val="FFFFFF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AAAAAA"/>
        </a:lt1>
        <a:dk2>
          <a:srgbClr val="FFFFFF"/>
        </a:dk2>
        <a:lt2>
          <a:srgbClr val="80808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000000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Custom Design">
  <a:themeElements>
    <a:clrScheme name="3_Custom Design 1">
      <a:dk1>
        <a:srgbClr val="000000"/>
      </a:dk1>
      <a:lt1>
        <a:srgbClr val="AAAAAA"/>
      </a:lt1>
      <a:dk2>
        <a:srgbClr val="FFFFFF"/>
      </a:dk2>
      <a:lt2>
        <a:srgbClr val="808080"/>
      </a:lt2>
      <a:accent1>
        <a:srgbClr val="000000"/>
      </a:accent1>
      <a:accent2>
        <a:srgbClr val="AAAAAA"/>
      </a:accent2>
      <a:accent3>
        <a:srgbClr val="D2D2D2"/>
      </a:accent3>
      <a:accent4>
        <a:srgbClr val="000000"/>
      </a:accent4>
      <a:accent5>
        <a:srgbClr val="AAAAAA"/>
      </a:accent5>
      <a:accent6>
        <a:srgbClr val="9A9A9A"/>
      </a:accent6>
      <a:hlink>
        <a:srgbClr val="FF0000"/>
      </a:hlink>
      <a:folHlink>
        <a:srgbClr val="FFFFFF"/>
      </a:folHlink>
    </a:clrScheme>
    <a:fontScheme name="3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ustom Design 1">
        <a:dk1>
          <a:srgbClr val="000000"/>
        </a:dk1>
        <a:lt1>
          <a:srgbClr val="AAAAAA"/>
        </a:lt1>
        <a:dk2>
          <a:srgbClr val="FFFFFF"/>
        </a:dk2>
        <a:lt2>
          <a:srgbClr val="80808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000000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UH929_arch_design_review">
  <a:themeElements>
    <a:clrScheme name="FinalPowerpoint 1">
      <a:dk1>
        <a:srgbClr val="000000"/>
      </a:dk1>
      <a:lt1>
        <a:srgbClr val="FFFFFF"/>
      </a:lt1>
      <a:dk2>
        <a:srgbClr val="FF0000"/>
      </a:dk2>
      <a:lt2>
        <a:srgbClr val="808080"/>
      </a:lt2>
      <a:accent1>
        <a:srgbClr val="AAAAAA"/>
      </a:accent1>
      <a:accent2>
        <a:srgbClr val="000000"/>
      </a:accent2>
      <a:accent3>
        <a:srgbClr val="FFFFFF"/>
      </a:accent3>
      <a:accent4>
        <a:srgbClr val="000000"/>
      </a:accent4>
      <a:accent5>
        <a:srgbClr val="D2D2D2"/>
      </a:accent5>
      <a:accent6>
        <a:srgbClr val="000000"/>
      </a:accent6>
      <a:hlink>
        <a:srgbClr val="FF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UH929_arch_design_review">
  <a:themeElements>
    <a:clrScheme name="FinalPowerpoint 1">
      <a:dk1>
        <a:srgbClr val="000000"/>
      </a:dk1>
      <a:lt1>
        <a:srgbClr val="FFFFFF"/>
      </a:lt1>
      <a:dk2>
        <a:srgbClr val="FF0000"/>
      </a:dk2>
      <a:lt2>
        <a:srgbClr val="808080"/>
      </a:lt2>
      <a:accent1>
        <a:srgbClr val="AAAAAA"/>
      </a:accent1>
      <a:accent2>
        <a:srgbClr val="000000"/>
      </a:accent2>
      <a:accent3>
        <a:srgbClr val="FFFFFF"/>
      </a:accent3>
      <a:accent4>
        <a:srgbClr val="000000"/>
      </a:accent4>
      <a:accent5>
        <a:srgbClr val="D2D2D2"/>
      </a:accent5>
      <a:accent6>
        <a:srgbClr val="000000"/>
      </a:accent6>
      <a:hlink>
        <a:srgbClr val="FF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FinalPowerpoint - NDA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4A4A4"/>
      </a:accent2>
      <a:accent3>
        <a:srgbClr val="117788"/>
      </a:accent3>
      <a:accent4>
        <a:srgbClr val="404040"/>
      </a:accent4>
      <a:accent5>
        <a:srgbClr val="4ABED4"/>
      </a:accent5>
      <a:accent6>
        <a:srgbClr val="7F7F7F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FinalPowerpoint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EAEAE"/>
      </a:accent2>
      <a:accent3>
        <a:srgbClr val="117788"/>
      </a:accent3>
      <a:accent4>
        <a:srgbClr val="404040"/>
      </a:accent4>
      <a:accent5>
        <a:srgbClr val="7F7F7F"/>
      </a:accent5>
      <a:accent6>
        <a:srgbClr val="32B4CE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195A67"/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195A67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inalPowerpoint 4">
    <a:dk1>
      <a:srgbClr val="000000"/>
    </a:dk1>
    <a:lt1>
      <a:srgbClr val="FF0000"/>
    </a:lt1>
    <a:dk2>
      <a:srgbClr val="FFFFFF"/>
    </a:dk2>
    <a:lt2>
      <a:srgbClr val="000000"/>
    </a:lt2>
    <a:accent1>
      <a:srgbClr val="AAAAAA"/>
    </a:accent1>
    <a:accent2>
      <a:srgbClr val="FFFFFF"/>
    </a:accent2>
    <a:accent3>
      <a:srgbClr val="FFAAAA"/>
    </a:accent3>
    <a:accent4>
      <a:srgbClr val="000000"/>
    </a:accent4>
    <a:accent5>
      <a:srgbClr val="D2D2D2"/>
    </a:accent5>
    <a:accent6>
      <a:srgbClr val="E7E7E7"/>
    </a:accent6>
    <a:hlink>
      <a:srgbClr val="000000"/>
    </a:hlink>
    <a:folHlink>
      <a:srgbClr val="AAAAAA"/>
    </a:folHlink>
  </a:clrScheme>
</a:themeOverride>
</file>

<file path=ppt/theme/themeOverride2.xml><?xml version="1.0" encoding="utf-8"?>
<a:themeOverride xmlns:a="http://schemas.openxmlformats.org/drawingml/2006/main">
  <a:clrScheme name="FinalPowerpoint 4">
    <a:dk1>
      <a:srgbClr val="000000"/>
    </a:dk1>
    <a:lt1>
      <a:srgbClr val="FF0000"/>
    </a:lt1>
    <a:dk2>
      <a:srgbClr val="FFFFFF"/>
    </a:dk2>
    <a:lt2>
      <a:srgbClr val="000000"/>
    </a:lt2>
    <a:accent1>
      <a:srgbClr val="AAAAAA"/>
    </a:accent1>
    <a:accent2>
      <a:srgbClr val="FFFFFF"/>
    </a:accent2>
    <a:accent3>
      <a:srgbClr val="FFAAAA"/>
    </a:accent3>
    <a:accent4>
      <a:srgbClr val="000000"/>
    </a:accent4>
    <a:accent5>
      <a:srgbClr val="D2D2D2"/>
    </a:accent5>
    <a:accent6>
      <a:srgbClr val="E7E7E7"/>
    </a:accent6>
    <a:hlink>
      <a:srgbClr val="000000"/>
    </a:hlink>
    <a:folHlink>
      <a:srgbClr val="AAAAAA"/>
    </a:folHlink>
  </a:clrScheme>
</a:themeOverride>
</file>

<file path=ppt/theme/themeOverride3.xml><?xml version="1.0" encoding="utf-8"?>
<a:themeOverride xmlns:a="http://schemas.openxmlformats.org/drawingml/2006/main">
  <a:clrScheme name="FinalPowerpoint 4">
    <a:dk1>
      <a:srgbClr val="000000"/>
    </a:dk1>
    <a:lt1>
      <a:srgbClr val="FF0000"/>
    </a:lt1>
    <a:dk2>
      <a:srgbClr val="FFFFFF"/>
    </a:dk2>
    <a:lt2>
      <a:srgbClr val="000000"/>
    </a:lt2>
    <a:accent1>
      <a:srgbClr val="AAAAAA"/>
    </a:accent1>
    <a:accent2>
      <a:srgbClr val="FFFFFF"/>
    </a:accent2>
    <a:accent3>
      <a:srgbClr val="FFAAAA"/>
    </a:accent3>
    <a:accent4>
      <a:srgbClr val="000000"/>
    </a:accent4>
    <a:accent5>
      <a:srgbClr val="D2D2D2"/>
    </a:accent5>
    <a:accent6>
      <a:srgbClr val="E7E7E7"/>
    </a:accent6>
    <a:hlink>
      <a:srgbClr val="000000"/>
    </a:hlink>
    <a:folHlink>
      <a:srgbClr val="AAAAA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FinalPowerpoint</Template>
  <TotalTime>59236</TotalTime>
  <Words>172</Words>
  <Application>Microsoft Office PowerPoint</Application>
  <PresentationFormat>On-screen Show (16:9)</PresentationFormat>
  <Paragraphs>27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Arial</vt:lpstr>
      <vt:lpstr>FinalPowerpoint</vt:lpstr>
      <vt:lpstr>Custom Design</vt:lpstr>
      <vt:lpstr>1_Custom Design</vt:lpstr>
      <vt:lpstr>3_Custom Design</vt:lpstr>
      <vt:lpstr>UH929_arch_design_review</vt:lpstr>
      <vt:lpstr>1_UH929_arch_design_review</vt:lpstr>
      <vt:lpstr>2_FinalPowerpoint - NDA</vt:lpstr>
      <vt:lpstr>1_FinalPowerpoint</vt:lpstr>
      <vt:lpstr>Changan ethernet link down issue</vt:lpstr>
      <vt:lpstr>Debug proposal</vt:lpstr>
    </vt:vector>
  </TitlesOfParts>
  <Company>Texas Instruments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Here</dc:title>
  <dc:creator>Chang, Melissa</dc:creator>
  <cp:lastModifiedBy>Ye, Andy</cp:lastModifiedBy>
  <cp:revision>2353</cp:revision>
  <cp:lastPrinted>2014-05-07T17:03:58Z</cp:lastPrinted>
  <dcterms:created xsi:type="dcterms:W3CDTF">2007-12-19T20:51:45Z</dcterms:created>
  <dcterms:modified xsi:type="dcterms:W3CDTF">2024-07-10T09:38:22Z</dcterms:modified>
</cp:coreProperties>
</file>