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2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1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94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2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8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1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9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1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7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978E6-F788-4407-9E36-C8B1E1DA3A4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0D76-4F9C-4E6F-9D92-9D0D81549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47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381001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PWM IC Circuits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1218"/>
            <a:ext cx="8534400" cy="594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PWM Driver IC Circuits</a:t>
            </a:r>
            <a:endParaRPr lang="en-GB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80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Feedback circuits</a:t>
            </a:r>
            <a:endParaRPr lang="en-GB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229600" cy="577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Wave form at resistive load at H-bridge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243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143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Instead of transformer resistance 220 ohms connected refer marked arrows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 rot="16498489">
            <a:off x="924938" y="2057255"/>
            <a:ext cx="553150" cy="226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 rot="16498489" flipV="1">
            <a:off x="1543727" y="2673687"/>
            <a:ext cx="553150" cy="145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70696"/>
            <a:ext cx="3657600" cy="229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0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Wave form at </a:t>
            </a:r>
            <a:r>
              <a:rPr lang="en-US" sz="2400" dirty="0" smtClean="0"/>
              <a:t>Transformer </a:t>
            </a:r>
            <a:r>
              <a:rPr lang="en-US" sz="2400" dirty="0"/>
              <a:t>load at H-bridge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243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14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PWM condition fig 1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 rot="16498489">
            <a:off x="924938" y="2057255"/>
            <a:ext cx="553150" cy="2268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 rot="16498489" flipV="1">
            <a:off x="1543727" y="2673687"/>
            <a:ext cx="553150" cy="145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63" y="1512332"/>
            <a:ext cx="4005081" cy="266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63" y="4191184"/>
            <a:ext cx="4018937" cy="237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8162" y="4876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PWM condition</a:t>
            </a:r>
          </a:p>
          <a:p>
            <a:r>
              <a:rPr lang="en-US" dirty="0"/>
              <a:t> </a:t>
            </a:r>
            <a:r>
              <a:rPr lang="en-US" dirty="0" smtClean="0"/>
              <a:t>Note: When transformer is connected the there is PWM No variations  at minimum PWM waveforms comes in fig 1 , no </a:t>
            </a:r>
            <a:r>
              <a:rPr lang="en-US" dirty="0" err="1" smtClean="0"/>
              <a:t>snubber</a:t>
            </a:r>
            <a:r>
              <a:rPr lang="en-US" dirty="0" smtClean="0"/>
              <a:t> added.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1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Wave form </a:t>
            </a:r>
            <a:r>
              <a:rPr lang="en-US" sz="2400" dirty="0" smtClean="0"/>
              <a:t>at IC UC 2526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219200"/>
            <a:ext cx="3886200" cy="276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10" y="1219200"/>
            <a:ext cx="4055592" cy="28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3862" y="406973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PWM condition  A and B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831447" y="422213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PWM condition  A and B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  <a:ea typeface="+mj-ea"/>
                <a:cs typeface="+mj-cs"/>
              </a:rPr>
              <a:t>FSW 50Khz</a:t>
            </a:r>
          </a:p>
          <a:p>
            <a:r>
              <a:rPr lang="en-US" sz="2400" dirty="0">
                <a:latin typeface="+mj-lt"/>
                <a:ea typeface="+mj-ea"/>
                <a:cs typeface="+mj-cs"/>
              </a:rPr>
              <a:t>Trim pot connected at pin no:11 of UC 2526 IC for PWM variation</a:t>
            </a:r>
          </a:p>
          <a:p>
            <a:r>
              <a:rPr lang="en-US" sz="2400" dirty="0">
                <a:latin typeface="+mj-lt"/>
                <a:ea typeface="+mj-ea"/>
                <a:cs typeface="+mj-cs"/>
              </a:rPr>
              <a:t>Checked at open loop conditions only</a:t>
            </a:r>
          </a:p>
          <a:p>
            <a:pPr marL="0" indent="0">
              <a:buNone/>
            </a:pPr>
            <a:endParaRPr lang="en-GB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795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lt"/>
                <a:ea typeface="+mj-ea"/>
                <a:cs typeface="+mj-cs"/>
              </a:rPr>
              <a:t>When transformer is connected to H-bridge the PWM go Maximum at minimum PWM the waveform goes as sine wave 50Khz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671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128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PWM IC Circuits</vt:lpstr>
      <vt:lpstr>PWM Driver IC Circuits</vt:lpstr>
      <vt:lpstr>Feedback circuits</vt:lpstr>
      <vt:lpstr>Wave form at resistive load at H-bridge</vt:lpstr>
      <vt:lpstr>Wave form at Transformer load at H-bridge</vt:lpstr>
      <vt:lpstr>Wave form at IC UC 2526</vt:lpstr>
      <vt:lpstr>Inputs</vt:lpstr>
      <vt:lpstr>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PWM IC Circuits</dc:title>
  <dc:creator>Jayakumarvolta</dc:creator>
  <cp:lastModifiedBy>Jayakumarvolta</cp:lastModifiedBy>
  <cp:revision>9</cp:revision>
  <dcterms:created xsi:type="dcterms:W3CDTF">2017-05-27T07:51:09Z</dcterms:created>
  <dcterms:modified xsi:type="dcterms:W3CDTF">2017-05-27T08:14:12Z</dcterms:modified>
</cp:coreProperties>
</file>