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380" r:id="rId3"/>
    <p:sldId id="382" r:id="rId4"/>
    <p:sldId id="385" r:id="rId5"/>
    <p:sldId id="387" r:id="rId6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ACB65F7-AD66-4FE8-9AF6-851B74401A5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8CFC26F-2191-454F-B8BB-4ABBC1C0A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2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8261A-6124-4F34-AA40-4CE096BDA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774BE2-6BE3-4A7F-8429-E5F011158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C03AAB-4198-4E6F-BE1F-9094BDE2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716-D6D6-4A80-A50F-A4C87A4547F4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FD6F8-5FE8-4475-8DA1-E906CF16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C2CDFA-EEF1-4137-AF46-DDE83BEF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1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6849A-ED74-4558-ABCA-31322BE5E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2947AD-6516-431B-95D9-8841D3219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D4E841-45C4-40D6-852F-951E2424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2B67-27EC-45A4-880F-ED582476F07F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84546C-40D4-4059-8F57-5F1F6DBC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6B7B2-CF29-40D0-91D0-EB7E35BD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22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6B04F1-7215-4A30-98A8-4BF47D55A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9B2D03-FAB9-4249-B426-D5A02493E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2210D1-6B8D-4546-BD6E-F34A9760B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7F23-080E-4BF6-8EB6-DA97187BD74C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65E850-7FD0-46EB-A8EC-9C7D0671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356C5A-A166-4617-9510-C553FB2E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882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478005-4F06-4AEB-8848-7E1E5266A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43A438-F49C-4D16-8B95-BDB5290E2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05B061-EFBA-4455-B99B-834E69F3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CFF3FB-DDD2-4C00-BE5C-270BA3AF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CE6009-F82C-490E-9BD1-98789826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90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164E7-EC20-440A-8887-486943BE3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D71057-74D2-4BCB-A8EF-407D34D1B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AD800-D261-429C-99EA-93F89DFD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B0E96-B2F0-457C-BF86-37DD4E56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5CDE2F-28C2-41E1-AE48-022EC871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824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9AD02-543E-4EE7-903D-279134344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E08560-6D80-4ED5-A1E7-DCA5C4A1A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33D537-F7FA-49E5-BE6D-CA3CFC89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5078E-952C-496A-B3B3-B3185576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31AE5E-AF62-495F-B8AA-85514B93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310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2696-D382-465E-97B3-51E636CF1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0214DB-9959-41B8-82F5-694DEF134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254878-6776-465C-8797-12BC389E0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A1FFCF-D5B0-4D08-A34E-9DBA9ED2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6BAF92-83C9-4E05-820A-6F97F142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E75187-EF39-4617-AF2E-492AC543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792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4352B-ECC5-49A4-B8B6-055E2ECDC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BF6688-06E1-49D1-B4C3-AC51D6249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B89E88-0790-4D5F-8407-9032C5E75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F62DA7-B645-4CC8-8A6C-CC888DBFF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BAEEB2-FD97-44C1-8AF1-87F9C1E23D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BC771D-CF56-4E4F-A5F1-6A373DC0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6132D4-A317-4508-8FBB-CFA202B4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F994249-EE34-4077-B9A2-B79D8D21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235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57E19-1EE3-4763-BA43-62DC2EDC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38443D-2F8D-4BE2-AD8A-B35C85D2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2D6FB2-C5FE-4785-A1AC-000EF9B5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742074-7C08-46CB-A1B3-726F7CAC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88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049A28-44BF-44EA-B2D1-89AA7D80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8BF7E8-878A-400B-8CEA-8C0AF954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FFEA2C-EF28-4529-90F1-CA54F9D15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45410A3-231B-4E73-A382-A4DA175EFC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8004" y="0"/>
            <a:ext cx="88871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7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5B66F-11E7-4CD9-AF3A-C799BD9DB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F12B6A-7F89-4118-8EC8-F5F34A01D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4212D5-B14B-4B70-A147-E5D9EDF03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E09BAE-4A6D-4DC8-8FA0-AF11425B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71E4A1-5D69-4F79-8625-F498F71E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255508-E328-4B15-9CDB-6D74A5C1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5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90A82-AFB4-4157-9151-121CF0B74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3AD10-7F78-4CE3-8123-A9194AF4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91ECF-00A1-4F00-A43D-746512EF0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68DEF-0A82-4C15-B858-A7A32847173E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595B2-D29B-4058-9A70-6BD5C1B3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3032F3-450F-4F86-A256-8D74574E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941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1B8ED-3297-4170-9900-2B8C5DDDE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D2B554-8662-4B53-B3A5-496178312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542859-65CC-4BCF-A212-539D85400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71EA26-0CBD-4FC5-A24B-AE2F0EDA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8F5CFE-492E-4BE5-BABD-C65169A1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A058BF-0815-468B-A8A8-ECFB8ED0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707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240CE-95FD-45C8-A8C2-1867B772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E93D90-5946-402C-BEC1-CCDFE6506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FE4264-8B7D-4741-A354-84B8A53FD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1EAF88-5B61-4A64-A7EF-2A20E5F0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38B73-3F3D-4D09-9503-F77ADD45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71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5514E3-F2F1-4AE6-9ED2-03092AD1E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9B7FBC-BD13-46B2-B0AB-E99B417AF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8D4C8-C9EC-478A-A971-8E1E0086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834A0-4A49-437E-901C-9D44DDAA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DAF6EC-0CD8-4962-8C08-173A6ADB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3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00288-1E7A-4990-8172-CEE0078A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F65C0C-75CF-4AD3-BC3A-9646A2D76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008545-DF28-4267-94BD-39CAB0D5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9EDB-F80D-48E5-BA39-55B3A42AB80A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531C5-7295-45BE-870A-79D65E6F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8B0DF1-F20E-4129-A85A-A8D13240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36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C63F12-42D9-45A0-ADC8-06F26218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D1475E-055C-4E7B-9882-66CE0E1AB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CE3D65-09EB-4F9C-AB42-4D1CE5EB9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1EA98A-49A6-400C-8773-8FD244F36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1181-C6E4-4268-8E0F-64D182633ECE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D5BB95-1D87-44CE-8C7E-8E31285D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824823-2E7D-44C1-A540-8D54310D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6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41C56B-A44E-49C8-8DBA-FF2148014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6B8EB7-C827-4926-B523-9B6871D61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AA0ABD-3396-461F-8EC0-10870A41A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22D353-90B9-4A1B-AEA6-4E2F1A82E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5341EE-717B-4FED-9D6C-7456B8DA6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ECE620-406E-4691-8CBF-A3C423F1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F7E-6AE1-4A0B-89E4-861677DB7166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8D1F3B-E01A-4ED6-BA14-48668BA29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F12CC5-9FFD-4EC1-B38E-5C3434C2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50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65244-8946-4A5D-BFFB-F07CD7B9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64AC7D-93AA-4792-8498-883546F2C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13FC-7591-4E13-94EC-50219F062BB9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4071D4-EF4A-4A0E-86F4-2E5D941B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ED31E9-616C-46F6-B7F2-78603E05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3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B73607-3073-4CCC-B5E5-6E04AE30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8BFA-3A49-496F-BC14-B7F08DDDEBF5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C73D1-F249-497E-AD9E-09A33F3F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365A24-0743-4D6E-85DA-90D3FC55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45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959287-0538-40D2-A23D-6DC0B6EC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CCED81-B83D-40CB-AFEF-6A8B79064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F8F829-C832-4B3D-89DC-BD4D6395F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76AFA6-FA65-485D-8EF9-D6CAB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44CD-7F54-4C5B-ADD3-28A0B213D5F5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F4686-1D9F-4B53-83C6-916C39D6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1F2C69-B434-4EF6-B496-93A230E9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33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17A1E-6AC9-42BD-BAAB-3B32B74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35B561-90F4-4B3B-A37D-43B20B872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0EB8D1-C96B-45CD-811F-0B6F038FB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11ADAC-BA13-4FB8-BD79-0AB805DF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7719-B233-48D6-AF63-430835665712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05E8AD-2B1F-4F9A-8B1F-192FCF87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D20C78-F745-44C6-B352-B7A3256A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80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86CF8F-5B24-4071-A59B-678437A5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2DA64D-D729-4FB1-80B1-D2E9D4E7C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5AD693-97EE-48E3-B396-068BBF29E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4BFE5-54C1-4295-918D-D13749C3CA32}" type="datetime1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85CDF4-43A2-4DA8-8F0B-DAF14A5E5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FCBE5-8C90-469B-8580-2DC9631CE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63B2-CF3A-4D47-A76A-500004A75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0F5549-5D03-4EE9-ABA9-B45E5F1F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94A899-9D34-4D09-9279-DE78D4762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CAF27A-CB27-4FCF-91B3-E3531AB24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FCC7-65CE-4510-ABA4-312D774B3304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3A601E-E789-4DB3-87A9-AE798FFB1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98A760-A8A0-41A0-A2ED-1140D9C2F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9AEFF-C1E1-4D77-8C14-89FCC46BB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22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D585B-0496-4373-8D3F-3832D3A3B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59876"/>
          </a:xfrm>
        </p:spPr>
        <p:txBody>
          <a:bodyPr>
            <a:noAutofit/>
          </a:bodyPr>
          <a:lstStyle/>
          <a:p>
            <a:r>
              <a:rPr kumimoji="1" lang="en-US" altLang="ja-JP" sz="2400" dirty="0"/>
              <a:t>Clock Distribution</a:t>
            </a:r>
            <a:endParaRPr kumimoji="1" lang="ja-JP" altLang="en-US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3F8295-F89C-45DC-9158-BCA02DBFF4E4}"/>
              </a:ext>
            </a:extLst>
          </p:cNvPr>
          <p:cNvSpPr txBox="1"/>
          <p:nvPr/>
        </p:nvSpPr>
        <p:spPr>
          <a:xfrm>
            <a:off x="11218072" y="0"/>
            <a:ext cx="885696" cy="2616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2020.12.9</a:t>
            </a:r>
            <a:endParaRPr kumimoji="1" lang="ja-JP" altLang="en-US" sz="11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6DE9EE-0180-410A-9442-3310A89D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A77E-405A-4964-9BB0-8AC8410B272B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4213EF6-CCFE-4015-BE17-146E47B7F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27" y="616625"/>
            <a:ext cx="8873971" cy="591598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75FF53-C450-4C63-8F99-EBF30A934EC8}"/>
              </a:ext>
            </a:extLst>
          </p:cNvPr>
          <p:cNvSpPr/>
          <p:nvPr/>
        </p:nvSpPr>
        <p:spPr>
          <a:xfrm>
            <a:off x="9309391" y="1528498"/>
            <a:ext cx="104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TEST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CF2555-86F4-443F-91F1-29033E86E5C4}"/>
              </a:ext>
            </a:extLst>
          </p:cNvPr>
          <p:cNvSpPr/>
          <p:nvPr/>
        </p:nvSpPr>
        <p:spPr>
          <a:xfrm>
            <a:off x="9329547" y="3648603"/>
            <a:ext cx="107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FPGA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33DE3D-5091-4DDF-A941-5D6AF40FA56C}"/>
              </a:ext>
            </a:extLst>
          </p:cNvPr>
          <p:cNvSpPr/>
          <p:nvPr/>
        </p:nvSpPr>
        <p:spPr>
          <a:xfrm>
            <a:off x="9325867" y="1841536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P1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0CD7E64-596B-41F4-B9A7-576FF10A39D9}"/>
              </a:ext>
            </a:extLst>
          </p:cNvPr>
          <p:cNvSpPr/>
          <p:nvPr/>
        </p:nvSpPr>
        <p:spPr>
          <a:xfrm>
            <a:off x="9358818" y="3966898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P2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352082D-9608-4EBF-90AF-4E5AAC3EFF81}"/>
              </a:ext>
            </a:extLst>
          </p:cNvPr>
          <p:cNvSpPr/>
          <p:nvPr/>
        </p:nvSpPr>
        <p:spPr>
          <a:xfrm>
            <a:off x="9424720" y="5581514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P4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DBA903-17BE-423B-B836-7AA84A9A8CFF}"/>
              </a:ext>
            </a:extLst>
          </p:cNvPr>
          <p:cNvSpPr/>
          <p:nvPr/>
        </p:nvSpPr>
        <p:spPr>
          <a:xfrm>
            <a:off x="9432958" y="6281730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</a:rPr>
              <a:t>to P3</a:t>
            </a:r>
            <a:endParaRPr lang="ja-JP" alt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2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5684C59A-E4A6-4865-BCAE-5C01B23B5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26" y="1328828"/>
            <a:ext cx="7654635" cy="456788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CAD6A53-2424-4728-8F28-1819A4E18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1010" y="741405"/>
            <a:ext cx="2341418" cy="392796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000" dirty="0"/>
              <a:t>TP4008</a:t>
            </a: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D8D5068-19AD-46A9-B29B-6FACE24B9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701" y="1377775"/>
            <a:ext cx="5928500" cy="4446375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E9ADF-5621-410E-821B-F347D438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3991D4-389E-4810-A30E-5ABD97AEB3B2}"/>
              </a:ext>
            </a:extLst>
          </p:cNvPr>
          <p:cNvSpPr txBox="1"/>
          <p:nvPr/>
        </p:nvSpPr>
        <p:spPr>
          <a:xfrm>
            <a:off x="11218072" y="0"/>
            <a:ext cx="885696" cy="2616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2020.12.9</a:t>
            </a:r>
            <a:endParaRPr kumimoji="1" lang="ja-JP" altLang="en-US" sz="1100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8070679C-A4A8-42F9-B795-4F6F302422DA}"/>
              </a:ext>
            </a:extLst>
          </p:cNvPr>
          <p:cNvSpPr txBox="1">
            <a:spLocks/>
          </p:cNvSpPr>
          <p:nvPr/>
        </p:nvSpPr>
        <p:spPr>
          <a:xfrm>
            <a:off x="860480" y="774357"/>
            <a:ext cx="3291390" cy="392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/>
              <a:t>TP4001:CLK25MHZ_NET1</a:t>
            </a:r>
            <a:endParaRPr lang="ja-JP" altLang="en-US" sz="2000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8298E9A-FACB-434B-AC01-1FA5B1268EC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6598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/>
              <a:t>Clock Distribution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36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E9ADF-5621-410E-821B-F347D438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63B2-CF3A-4D47-A76A-500004A7563E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3991D4-389E-4810-A30E-5ABD97AEB3B2}"/>
              </a:ext>
            </a:extLst>
          </p:cNvPr>
          <p:cNvSpPr txBox="1"/>
          <p:nvPr/>
        </p:nvSpPr>
        <p:spPr>
          <a:xfrm>
            <a:off x="11218072" y="0"/>
            <a:ext cx="885696" cy="2616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100" dirty="0"/>
              <a:t>2020.12.9</a:t>
            </a:r>
            <a:endParaRPr kumimoji="1" lang="ja-JP" altLang="en-US" sz="11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115C981-ED9F-4C09-B033-572DEC2AE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24" y="340969"/>
            <a:ext cx="9286875" cy="3457575"/>
          </a:xfrm>
          <a:prstGeom prst="rect">
            <a:avLst/>
          </a:prstGeom>
        </p:spPr>
      </p:pic>
      <p:pic>
        <p:nvPicPr>
          <p:cNvPr id="10" name="Picture 2" descr="http://192.168.1.228/webmonimagefull.png">
            <a:extLst>
              <a:ext uri="{FF2B5EF4-FFF2-40B4-BE49-F238E27FC236}">
                <a16:creationId xmlns:a16="http://schemas.microsoft.com/office/drawing/2014/main" id="{F3384C44-3C8C-46C6-A96D-446A79F3D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952" y="2970643"/>
            <a:ext cx="5033639" cy="377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59639BA4-6ECE-42A3-BCD8-ABCAFE44C772}"/>
              </a:ext>
            </a:extLst>
          </p:cNvPr>
          <p:cNvSpPr/>
          <p:nvPr/>
        </p:nvSpPr>
        <p:spPr>
          <a:xfrm>
            <a:off x="1181957" y="2671642"/>
            <a:ext cx="391470" cy="36421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B2DA538-08C8-4353-8E8A-69BF2278916D}"/>
              </a:ext>
            </a:extLst>
          </p:cNvPr>
          <p:cNvCxnSpPr>
            <a:cxnSpLocks/>
          </p:cNvCxnSpPr>
          <p:nvPr/>
        </p:nvCxnSpPr>
        <p:spPr>
          <a:xfrm>
            <a:off x="1589903" y="3056238"/>
            <a:ext cx="4646140" cy="1820562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06ADCD-96AC-456B-8F48-E5BBB113B905}"/>
              </a:ext>
            </a:extLst>
          </p:cNvPr>
          <p:cNvSpPr txBox="1"/>
          <p:nvPr/>
        </p:nvSpPr>
        <p:spPr>
          <a:xfrm>
            <a:off x="6285470" y="2932669"/>
            <a:ext cx="675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slit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6622A5-9A9D-4581-8633-6202C09850AC}"/>
              </a:ext>
            </a:extLst>
          </p:cNvPr>
          <p:cNvSpPr txBox="1"/>
          <p:nvPr/>
        </p:nvSpPr>
        <p:spPr>
          <a:xfrm>
            <a:off x="3805881" y="3608173"/>
            <a:ext cx="115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Yellow</a:t>
            </a:r>
            <a:endParaRPr kumimoji="1" lang="ja-JP" altLang="en-US" dirty="0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3D34B93B-86A8-435C-9025-BFC27DF8A50E}"/>
              </a:ext>
            </a:extLst>
          </p:cNvPr>
          <p:cNvCxnSpPr>
            <a:cxnSpLocks/>
          </p:cNvCxnSpPr>
          <p:nvPr/>
        </p:nvCxnSpPr>
        <p:spPr>
          <a:xfrm flipH="1">
            <a:off x="6540843" y="2850292"/>
            <a:ext cx="815546" cy="1383956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A986721-185B-489A-9749-DD805B68EE62}"/>
              </a:ext>
            </a:extLst>
          </p:cNvPr>
          <p:cNvSpPr txBox="1"/>
          <p:nvPr/>
        </p:nvSpPr>
        <p:spPr>
          <a:xfrm>
            <a:off x="3523778" y="4172378"/>
            <a:ext cx="145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Vh</a:t>
            </a:r>
            <a:r>
              <a:rPr kumimoji="1" lang="en-US" altLang="ja-JP" dirty="0"/>
              <a:t>=1.77V</a:t>
            </a:r>
          </a:p>
          <a:p>
            <a:r>
              <a:rPr lang="en-US" altLang="ja-JP" dirty="0" err="1"/>
              <a:t>Vl</a:t>
            </a:r>
            <a:r>
              <a:rPr lang="en-US" altLang="ja-JP" dirty="0"/>
              <a:t>=0.05V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13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A56CD-E5F5-43D0-89F6-F8282132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3525"/>
            <a:ext cx="10515600" cy="1325563"/>
          </a:xfrm>
        </p:spPr>
        <p:txBody>
          <a:bodyPr/>
          <a:lstStyle/>
          <a:p>
            <a:pPr algn="ctr"/>
            <a:r>
              <a:rPr lang="en-US" altLang="ja-JP" dirty="0"/>
              <a:t>EOF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41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37</Words>
  <Application>Microsoft Office PowerPoint</Application>
  <PresentationFormat>ワイド画面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1_Office テーマ</vt:lpstr>
      <vt:lpstr>Clock Distribution</vt:lpstr>
      <vt:lpstr>TP4008</vt:lpstr>
      <vt:lpstr>PowerPoint プレゼンテーション</vt:lpstr>
      <vt:lpstr>EOF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久幾田 涼</dc:creator>
  <cp:lastModifiedBy>久幾田 涼</cp:lastModifiedBy>
  <cp:revision>20</cp:revision>
  <cp:lastPrinted>2020-05-19T04:02:16Z</cp:lastPrinted>
  <dcterms:created xsi:type="dcterms:W3CDTF">2020-05-11T00:13:01Z</dcterms:created>
  <dcterms:modified xsi:type="dcterms:W3CDTF">2020-12-08T23:30:13Z</dcterms:modified>
</cp:coreProperties>
</file>