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55CEC-4397-4B38-BB33-0D5C3C5E8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D3ABC-4402-49DB-83DA-00F70F22F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1281A-5045-4146-9D09-57F3F26FD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08908-67AF-406B-9DA6-2A813076A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FDEAD-58FD-4B0E-A700-74C40CC5A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5290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08D37-0F26-4129-8BF7-B133FF7B7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91A49-F63B-4426-8DBA-5AF23A269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4CB05-ED72-40C3-BD73-CA3FF1AEB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C2907-C677-4632-8AE4-A38D4642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C7C77-2C62-4062-BFF6-1E05DD622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2941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BB88F2-3093-41D4-A7D6-7410A66F0E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ABC43-3D0D-4A76-AA5B-28FB2CF4F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983F6-95FD-4CE5-A662-BA00EE6CD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E8643-EE8C-4DF1-8041-A4E1670C2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D73A2-98E4-4DD7-BCBA-CFDD3DDC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6001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57291-01BC-4997-95C3-C6FFCE69A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01E98-2CD0-4985-8147-E19CD5A32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81E1B-E624-4932-889D-8A143465F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11480-F35F-43D1-92F3-5B3C95A05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B998C-45DF-4B59-AA58-30DAE0B73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924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DA76-8404-4A29-976E-06D9EAA16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8F0A7-C002-4AF4-A480-9A751EEF7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03C3A-A79F-4BA6-9EBC-3922E9CA0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14513-75FC-440F-8433-BB40617F6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A79F5-29BF-45EB-ACB2-EA47E8290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25748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584C6-EA46-4801-B983-39E8A0B7E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43F10-C6D2-45CB-BF8F-9D9EB6F76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B1BBB-4C85-45FC-9E85-FB84F5B65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5C1B3-E444-46CF-89B6-BD9D35F97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D879D8-EA71-492D-99FA-150B6278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82FA8-2F93-49CC-BF3E-EA689A9C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4860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1EDCF-FC73-4A74-9E31-E11AA176A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AA65A-3DDE-4764-854A-57AC0452D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ADDA7F-4765-4825-8F79-720CBBF2D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B7B896-E0FF-439F-B435-8B6D3006D6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69B898-54C5-4DF8-9B9A-361AA0A87F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A69D52-3D16-4A21-8659-0FB0590B1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7EDD96-C5D9-4665-AE8F-FA450618F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596FD-6D56-4706-A633-7777C7A76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1365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2DBFD-255A-40F5-8F48-2AC322F9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881BB4-34FC-43AB-B01C-8F165D926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338200-D9C2-47E3-A5D4-7943D6CC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807BFC-587A-4218-8749-7130F2E5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270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174D1C-6E7D-4792-A050-E6E896FA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9AAD9D-DCC3-420B-BF4D-7C054F0B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069DA-B8B3-407A-A563-6629D0DB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3771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EE8B3-D1A6-4970-9E82-8C06FDA45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4FA4A-6924-43A7-93B0-AF619AD98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777E50-147B-4948-83C3-A5AAABA4A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252ED-F575-4911-A5B7-95C52E372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1FDDA-0B56-4620-A3E9-6AE0D25B4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8E723-7638-4EFA-8270-80395A7A3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7703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E6F33-4387-4834-91E7-6D9599E7E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12FB05-E08D-4B68-99CC-ADD16916D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4FAB1-4314-441C-A7D9-D38F4DF42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2268D-0E4E-43E5-BA67-64543EB1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1E168-B2CF-4E3E-AA51-04CE3FCB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7388B-063C-4859-B2A5-59FBC6FAE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74142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B9FA71-A35C-4985-81AD-DBB770D53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45DF94-DBAD-4722-92A3-3343C9FDC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7B013-BC1B-4208-9BB5-D10FF1DD8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AF47F-DA47-456A-8290-7D090D5AF886}" type="datetimeFigureOut">
              <a:rPr lang="en-AT" smtClean="0"/>
              <a:t>04/02/2021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EE646-E5BD-4A01-9E18-30360AA56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07DA9-57C4-435C-8A40-047E74D8D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CE981-31D1-4829-97D2-D21A440EA4E8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93987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55AD92-C2F3-45BF-9F65-9285A787A047}"/>
              </a:ext>
            </a:extLst>
          </p:cNvPr>
          <p:cNvSpPr/>
          <p:nvPr/>
        </p:nvSpPr>
        <p:spPr>
          <a:xfrm>
            <a:off x="803564" y="533400"/>
            <a:ext cx="3352801" cy="49622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Board 1</a:t>
            </a:r>
            <a:endParaRPr lang="en-AT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87D7CF-E190-49C1-A51A-BC1186B97F76}"/>
              </a:ext>
            </a:extLst>
          </p:cNvPr>
          <p:cNvSpPr/>
          <p:nvPr/>
        </p:nvSpPr>
        <p:spPr>
          <a:xfrm>
            <a:off x="7848600" y="548640"/>
            <a:ext cx="3434592" cy="4930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Board 2</a:t>
            </a:r>
            <a:endParaRPr lang="en-AT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D9D370-B33D-4F49-A96A-8B18A32E9672}"/>
              </a:ext>
            </a:extLst>
          </p:cNvPr>
          <p:cNvSpPr/>
          <p:nvPr/>
        </p:nvSpPr>
        <p:spPr>
          <a:xfrm>
            <a:off x="1156893" y="1178533"/>
            <a:ext cx="699591" cy="35504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Host</a:t>
            </a:r>
            <a:endParaRPr lang="en-AT" sz="10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13ADFA-C03B-4A93-9378-99318F09AEA4}"/>
              </a:ext>
            </a:extLst>
          </p:cNvPr>
          <p:cNvSpPr/>
          <p:nvPr/>
        </p:nvSpPr>
        <p:spPr>
          <a:xfrm>
            <a:off x="2519615" y="1180840"/>
            <a:ext cx="783480" cy="11375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4ch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LVDS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transmitter</a:t>
            </a:r>
            <a:endParaRPr lang="en-AT" sz="1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B1995AC-85DE-4720-A877-01D28F621F5C}"/>
              </a:ext>
            </a:extLst>
          </p:cNvPr>
          <p:cNvCxnSpPr>
            <a:cxnSpLocks/>
          </p:cNvCxnSpPr>
          <p:nvPr/>
        </p:nvCxnSpPr>
        <p:spPr>
          <a:xfrm>
            <a:off x="1859280" y="1718310"/>
            <a:ext cx="67437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4B450E0-098D-48D3-A08D-9D26CAA0D655}"/>
              </a:ext>
            </a:extLst>
          </p:cNvPr>
          <p:cNvSpPr/>
          <p:nvPr/>
        </p:nvSpPr>
        <p:spPr>
          <a:xfrm>
            <a:off x="3604731" y="1189229"/>
            <a:ext cx="542367" cy="35415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Connector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09EA1D1-BE6E-4E30-8639-C381833C4385}"/>
              </a:ext>
            </a:extLst>
          </p:cNvPr>
          <p:cNvCxnSpPr>
            <a:cxnSpLocks/>
          </p:cNvCxnSpPr>
          <p:nvPr/>
        </p:nvCxnSpPr>
        <p:spPr>
          <a:xfrm>
            <a:off x="3307080" y="1725930"/>
            <a:ext cx="28194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3ACCDCF-EA19-4560-B447-C830313D8A20}"/>
              </a:ext>
            </a:extLst>
          </p:cNvPr>
          <p:cNvSpPr/>
          <p:nvPr/>
        </p:nvSpPr>
        <p:spPr>
          <a:xfrm>
            <a:off x="8539415" y="1127500"/>
            <a:ext cx="783480" cy="11375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4ch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LVDS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Receiver</a:t>
            </a:r>
            <a:endParaRPr lang="en-AT" sz="1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A24483F-526D-438F-915C-1ECFE7405AB5}"/>
              </a:ext>
            </a:extLst>
          </p:cNvPr>
          <p:cNvCxnSpPr>
            <a:cxnSpLocks/>
          </p:cNvCxnSpPr>
          <p:nvPr/>
        </p:nvCxnSpPr>
        <p:spPr>
          <a:xfrm>
            <a:off x="8252460" y="1649730"/>
            <a:ext cx="28194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C149F86-4F55-4BF6-833C-FB10DA6C7FA9}"/>
              </a:ext>
            </a:extLst>
          </p:cNvPr>
          <p:cNvSpPr/>
          <p:nvPr/>
        </p:nvSpPr>
        <p:spPr>
          <a:xfrm>
            <a:off x="9996093" y="1125193"/>
            <a:ext cx="1037667" cy="40487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MCU 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(I2S Slave)</a:t>
            </a:r>
            <a:endParaRPr lang="en-AT" sz="1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20887D5-4158-46C5-B58C-7251932B7F84}"/>
              </a:ext>
            </a:extLst>
          </p:cNvPr>
          <p:cNvCxnSpPr>
            <a:cxnSpLocks/>
          </p:cNvCxnSpPr>
          <p:nvPr/>
        </p:nvCxnSpPr>
        <p:spPr>
          <a:xfrm>
            <a:off x="9319260" y="1649730"/>
            <a:ext cx="66294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69F552A-D8F1-4BF6-9B35-042609841F60}"/>
              </a:ext>
            </a:extLst>
          </p:cNvPr>
          <p:cNvCxnSpPr>
            <a:cxnSpLocks/>
          </p:cNvCxnSpPr>
          <p:nvPr/>
        </p:nvCxnSpPr>
        <p:spPr>
          <a:xfrm flipV="1">
            <a:off x="2040731" y="1644927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C53A049-2341-4AF6-9F92-16B893EE88E2}"/>
              </a:ext>
            </a:extLst>
          </p:cNvPr>
          <p:cNvSpPr txBox="1"/>
          <p:nvPr/>
        </p:nvSpPr>
        <p:spPr>
          <a:xfrm>
            <a:off x="1995488" y="1766888"/>
            <a:ext cx="2047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4</a:t>
            </a:r>
            <a:endParaRPr lang="en-AT" sz="8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EB399C1-26A2-4E5B-9CA5-4558C1857118}"/>
              </a:ext>
            </a:extLst>
          </p:cNvPr>
          <p:cNvCxnSpPr>
            <a:cxnSpLocks/>
          </p:cNvCxnSpPr>
          <p:nvPr/>
        </p:nvCxnSpPr>
        <p:spPr>
          <a:xfrm flipV="1">
            <a:off x="3364706" y="1663977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54D080A-8D1E-4CD0-BD23-E89B3F5C9D76}"/>
              </a:ext>
            </a:extLst>
          </p:cNvPr>
          <p:cNvSpPr txBox="1"/>
          <p:nvPr/>
        </p:nvSpPr>
        <p:spPr>
          <a:xfrm>
            <a:off x="3319463" y="1785938"/>
            <a:ext cx="2047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8</a:t>
            </a:r>
            <a:endParaRPr lang="en-AT" sz="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ADC8CC1-0CC3-4523-873E-C2D213880BE3}"/>
              </a:ext>
            </a:extLst>
          </p:cNvPr>
          <p:cNvCxnSpPr>
            <a:cxnSpLocks/>
          </p:cNvCxnSpPr>
          <p:nvPr/>
        </p:nvCxnSpPr>
        <p:spPr>
          <a:xfrm flipV="1">
            <a:off x="8292306" y="1594127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22EB0-33CA-4168-B7B1-E173D58309BD}"/>
              </a:ext>
            </a:extLst>
          </p:cNvPr>
          <p:cNvSpPr txBox="1"/>
          <p:nvPr/>
        </p:nvSpPr>
        <p:spPr>
          <a:xfrm>
            <a:off x="8247063" y="1716088"/>
            <a:ext cx="2047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8</a:t>
            </a:r>
            <a:endParaRPr lang="en-AT" sz="8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7991F3D-4DE7-40B1-9274-54F29A76249A}"/>
              </a:ext>
            </a:extLst>
          </p:cNvPr>
          <p:cNvCxnSpPr>
            <a:cxnSpLocks/>
          </p:cNvCxnSpPr>
          <p:nvPr/>
        </p:nvCxnSpPr>
        <p:spPr>
          <a:xfrm flipV="1">
            <a:off x="9405144" y="1583014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246D016-BDDE-4187-870A-F3749B20938E}"/>
              </a:ext>
            </a:extLst>
          </p:cNvPr>
          <p:cNvSpPr txBox="1"/>
          <p:nvPr/>
        </p:nvSpPr>
        <p:spPr>
          <a:xfrm>
            <a:off x="9359901" y="1704975"/>
            <a:ext cx="2047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3</a:t>
            </a:r>
            <a:endParaRPr lang="en-AT" sz="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696121C-3349-46C3-B693-8CA534DD98DC}"/>
              </a:ext>
            </a:extLst>
          </p:cNvPr>
          <p:cNvSpPr txBox="1"/>
          <p:nvPr/>
        </p:nvSpPr>
        <p:spPr>
          <a:xfrm>
            <a:off x="1862138" y="1068388"/>
            <a:ext cx="1281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MCLK,</a:t>
            </a:r>
          </a:p>
          <a:p>
            <a:r>
              <a:rPr lang="de-DE" sz="800" dirty="0"/>
              <a:t>BCLK</a:t>
            </a:r>
          </a:p>
          <a:p>
            <a:r>
              <a:rPr lang="de-DE" sz="800" dirty="0"/>
              <a:t>FCLK</a:t>
            </a:r>
          </a:p>
          <a:p>
            <a:r>
              <a:rPr lang="de-DE" sz="800" dirty="0"/>
              <a:t>SDATA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362BC4F-D841-4614-911B-12650ED3F995}"/>
              </a:ext>
            </a:extLst>
          </p:cNvPr>
          <p:cNvSpPr txBox="1"/>
          <p:nvPr/>
        </p:nvSpPr>
        <p:spPr>
          <a:xfrm>
            <a:off x="9371331" y="1867853"/>
            <a:ext cx="128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MCLK,</a:t>
            </a:r>
          </a:p>
          <a:p>
            <a:r>
              <a:rPr lang="de-DE" sz="800" dirty="0"/>
              <a:t>BCLK</a:t>
            </a:r>
          </a:p>
          <a:p>
            <a:r>
              <a:rPr lang="de-DE" sz="800" dirty="0"/>
              <a:t>FCLK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7347E60-1C20-4BAA-9CC4-312BBA4429AF}"/>
              </a:ext>
            </a:extLst>
          </p:cNvPr>
          <p:cNvSpPr/>
          <p:nvPr/>
        </p:nvSpPr>
        <p:spPr>
          <a:xfrm>
            <a:off x="8547035" y="2499100"/>
            <a:ext cx="783480" cy="11375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16ch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LVDS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transmitter</a:t>
            </a:r>
            <a:endParaRPr lang="en-AT" sz="10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0AD589E-DB4B-4BD9-B279-6DC0F89B15B7}"/>
              </a:ext>
            </a:extLst>
          </p:cNvPr>
          <p:cNvSpPr txBox="1"/>
          <p:nvPr/>
        </p:nvSpPr>
        <p:spPr>
          <a:xfrm>
            <a:off x="10223183" y="2260918"/>
            <a:ext cx="1281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MCLK,</a:t>
            </a:r>
          </a:p>
          <a:p>
            <a:r>
              <a:rPr lang="de-DE" sz="800" dirty="0"/>
              <a:t>BCLK</a:t>
            </a:r>
          </a:p>
          <a:p>
            <a:r>
              <a:rPr lang="de-DE" sz="800" dirty="0"/>
              <a:t>FCLK</a:t>
            </a:r>
          </a:p>
          <a:p>
            <a:r>
              <a:rPr lang="de-DE" sz="800" dirty="0"/>
              <a:t>SDATA (x13)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2AE21F3-4E75-41D0-AB83-33F7C9712F0F}"/>
              </a:ext>
            </a:extLst>
          </p:cNvPr>
          <p:cNvCxnSpPr>
            <a:cxnSpLocks/>
          </p:cNvCxnSpPr>
          <p:nvPr/>
        </p:nvCxnSpPr>
        <p:spPr>
          <a:xfrm>
            <a:off x="9333547" y="2773681"/>
            <a:ext cx="464503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03C5E2E-4245-4C68-938F-A9A9EB8103EC}"/>
              </a:ext>
            </a:extLst>
          </p:cNvPr>
          <p:cNvCxnSpPr>
            <a:cxnSpLocks/>
          </p:cNvCxnSpPr>
          <p:nvPr/>
        </p:nvCxnSpPr>
        <p:spPr>
          <a:xfrm flipV="1">
            <a:off x="9538493" y="2711728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98755D64-E031-432B-BF1A-BAA461001BA9}"/>
              </a:ext>
            </a:extLst>
          </p:cNvPr>
          <p:cNvSpPr txBox="1"/>
          <p:nvPr/>
        </p:nvSpPr>
        <p:spPr>
          <a:xfrm>
            <a:off x="9493249" y="2833689"/>
            <a:ext cx="2889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3</a:t>
            </a:r>
            <a:endParaRPr lang="en-AT" sz="8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FB0E506-9743-4C80-924E-6AC4BE76C7CA}"/>
              </a:ext>
            </a:extLst>
          </p:cNvPr>
          <p:cNvCxnSpPr>
            <a:cxnSpLocks/>
          </p:cNvCxnSpPr>
          <p:nvPr/>
        </p:nvCxnSpPr>
        <p:spPr>
          <a:xfrm>
            <a:off x="8223250" y="3032442"/>
            <a:ext cx="312737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FB3C002B-A681-4E73-A710-BB1EF6264AEB}"/>
              </a:ext>
            </a:extLst>
          </p:cNvPr>
          <p:cNvSpPr/>
          <p:nvPr/>
        </p:nvSpPr>
        <p:spPr>
          <a:xfrm>
            <a:off x="2511995" y="2651500"/>
            <a:ext cx="783480" cy="11375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16ch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LVDS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Receiver</a:t>
            </a:r>
            <a:endParaRPr lang="en-AT" sz="1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A630F4C-4BE6-493B-833D-53D7FE2B85BA}"/>
              </a:ext>
            </a:extLst>
          </p:cNvPr>
          <p:cNvCxnSpPr>
            <a:cxnSpLocks/>
          </p:cNvCxnSpPr>
          <p:nvPr/>
        </p:nvCxnSpPr>
        <p:spPr>
          <a:xfrm>
            <a:off x="3270250" y="3207702"/>
            <a:ext cx="312737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B589AB2-2B02-41F0-A013-DCF8FF2CB4D5}"/>
              </a:ext>
            </a:extLst>
          </p:cNvPr>
          <p:cNvCxnSpPr>
            <a:cxnSpLocks/>
          </p:cNvCxnSpPr>
          <p:nvPr/>
        </p:nvCxnSpPr>
        <p:spPr>
          <a:xfrm flipH="1">
            <a:off x="1870710" y="3181350"/>
            <a:ext cx="62103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BCEDFBCD-4B0F-4AA4-AA8F-02052D37D5A4}"/>
              </a:ext>
            </a:extLst>
          </p:cNvPr>
          <p:cNvSpPr/>
          <p:nvPr/>
        </p:nvSpPr>
        <p:spPr>
          <a:xfrm>
            <a:off x="1318731" y="1181609"/>
            <a:ext cx="542367" cy="11375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I2S Master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A81EC0E-E52F-424A-A460-E5AACE8E95BB}"/>
              </a:ext>
            </a:extLst>
          </p:cNvPr>
          <p:cNvSpPr/>
          <p:nvPr/>
        </p:nvSpPr>
        <p:spPr>
          <a:xfrm>
            <a:off x="1318731" y="3075709"/>
            <a:ext cx="542367" cy="16440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I2S Slave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152583D-7066-4AD7-8E7E-28533038FCBE}"/>
              </a:ext>
            </a:extLst>
          </p:cNvPr>
          <p:cNvSpPr txBox="1"/>
          <p:nvPr/>
        </p:nvSpPr>
        <p:spPr>
          <a:xfrm>
            <a:off x="1897525" y="2518150"/>
            <a:ext cx="1281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MCLK,</a:t>
            </a:r>
          </a:p>
          <a:p>
            <a:r>
              <a:rPr lang="de-DE" sz="800" dirty="0"/>
              <a:t>BCLK</a:t>
            </a:r>
          </a:p>
          <a:p>
            <a:r>
              <a:rPr lang="de-DE" sz="800" dirty="0"/>
              <a:t>FCLK</a:t>
            </a:r>
          </a:p>
          <a:p>
            <a:r>
              <a:rPr lang="de-DE" sz="800" dirty="0"/>
              <a:t>SDATA (x13)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3C51439-52B3-485F-8134-FB71FB9C8995}"/>
              </a:ext>
            </a:extLst>
          </p:cNvPr>
          <p:cNvCxnSpPr>
            <a:cxnSpLocks/>
          </p:cNvCxnSpPr>
          <p:nvPr/>
        </p:nvCxnSpPr>
        <p:spPr>
          <a:xfrm flipV="1">
            <a:off x="2057038" y="3103262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AB39BA2-149C-48BD-A4E4-84BF6B7CDCF4}"/>
              </a:ext>
            </a:extLst>
          </p:cNvPr>
          <p:cNvSpPr txBox="1"/>
          <p:nvPr/>
        </p:nvSpPr>
        <p:spPr>
          <a:xfrm>
            <a:off x="2011794" y="3225223"/>
            <a:ext cx="2889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16</a:t>
            </a:r>
            <a:endParaRPr lang="en-AT" sz="800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DAE8487-2236-4C39-991D-12EF6F428496}"/>
              </a:ext>
            </a:extLst>
          </p:cNvPr>
          <p:cNvCxnSpPr>
            <a:cxnSpLocks/>
          </p:cNvCxnSpPr>
          <p:nvPr/>
        </p:nvCxnSpPr>
        <p:spPr>
          <a:xfrm>
            <a:off x="4160520" y="2442210"/>
            <a:ext cx="2461260" cy="0"/>
          </a:xfrm>
          <a:prstGeom prst="straightConnector1">
            <a:avLst/>
          </a:prstGeom>
          <a:ln w="1270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B29DECF4-4A70-493B-B131-EC960A99321C}"/>
              </a:ext>
            </a:extLst>
          </p:cNvPr>
          <p:cNvSpPr/>
          <p:nvPr/>
        </p:nvSpPr>
        <p:spPr>
          <a:xfrm>
            <a:off x="8562275" y="3779260"/>
            <a:ext cx="783480" cy="11375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4ch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LVDS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transmitter</a:t>
            </a:r>
            <a:endParaRPr lang="en-AT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29EDE0B-FC25-4B46-9A08-27DD9E833E1D}"/>
              </a:ext>
            </a:extLst>
          </p:cNvPr>
          <p:cNvCxnSpPr>
            <a:cxnSpLocks/>
          </p:cNvCxnSpPr>
          <p:nvPr/>
        </p:nvCxnSpPr>
        <p:spPr>
          <a:xfrm>
            <a:off x="8223250" y="4340542"/>
            <a:ext cx="312737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9519482-6B69-4EF5-9683-BD84D6848181}"/>
              </a:ext>
            </a:extLst>
          </p:cNvPr>
          <p:cNvCxnSpPr>
            <a:cxnSpLocks/>
          </p:cNvCxnSpPr>
          <p:nvPr/>
        </p:nvCxnSpPr>
        <p:spPr>
          <a:xfrm flipV="1">
            <a:off x="8353266" y="4268747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FF632C3-720B-4E36-BA74-A623357285A8}"/>
              </a:ext>
            </a:extLst>
          </p:cNvPr>
          <p:cNvSpPr txBox="1"/>
          <p:nvPr/>
        </p:nvSpPr>
        <p:spPr>
          <a:xfrm>
            <a:off x="8308023" y="4390708"/>
            <a:ext cx="2047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6</a:t>
            </a:r>
            <a:endParaRPr lang="en-AT" sz="800" dirty="0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CAD0CC2-D460-49C3-A5D0-B9E98F1F60A4}"/>
              </a:ext>
            </a:extLst>
          </p:cNvPr>
          <p:cNvCxnSpPr>
            <a:cxnSpLocks/>
          </p:cNvCxnSpPr>
          <p:nvPr/>
        </p:nvCxnSpPr>
        <p:spPr>
          <a:xfrm flipV="1">
            <a:off x="8353266" y="2980967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6E60015-5BD9-4607-AF53-6AF534ECEA78}"/>
              </a:ext>
            </a:extLst>
          </p:cNvPr>
          <p:cNvSpPr txBox="1"/>
          <p:nvPr/>
        </p:nvSpPr>
        <p:spPr>
          <a:xfrm>
            <a:off x="8255001" y="3102928"/>
            <a:ext cx="3327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32</a:t>
            </a:r>
            <a:endParaRPr lang="en-AT" sz="800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70F9B53-2302-4ED6-A039-F57DF17C65E0}"/>
              </a:ext>
            </a:extLst>
          </p:cNvPr>
          <p:cNvCxnSpPr>
            <a:cxnSpLocks/>
          </p:cNvCxnSpPr>
          <p:nvPr/>
        </p:nvCxnSpPr>
        <p:spPr>
          <a:xfrm>
            <a:off x="9333547" y="4359592"/>
            <a:ext cx="66294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D9391E1-2DA7-454E-A1B7-40C14F4CF70F}"/>
              </a:ext>
            </a:extLst>
          </p:cNvPr>
          <p:cNvCxnSpPr>
            <a:cxnSpLocks/>
          </p:cNvCxnSpPr>
          <p:nvPr/>
        </p:nvCxnSpPr>
        <p:spPr>
          <a:xfrm flipV="1">
            <a:off x="9538493" y="4297639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2CD0271D-4329-4034-8DAF-93C44B2A98CD}"/>
              </a:ext>
            </a:extLst>
          </p:cNvPr>
          <p:cNvSpPr txBox="1"/>
          <p:nvPr/>
        </p:nvSpPr>
        <p:spPr>
          <a:xfrm>
            <a:off x="9461499" y="4419600"/>
            <a:ext cx="2889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3</a:t>
            </a:r>
            <a:endParaRPr lang="en-AT" sz="8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9ABF56B-F2E2-4041-A343-223ECFD1B0FA}"/>
              </a:ext>
            </a:extLst>
          </p:cNvPr>
          <p:cNvSpPr txBox="1"/>
          <p:nvPr/>
        </p:nvSpPr>
        <p:spPr>
          <a:xfrm>
            <a:off x="9357043" y="4093528"/>
            <a:ext cx="1281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SDATA (x3)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32EB675-457E-4B07-AC08-EB00D19CCAC6}"/>
              </a:ext>
            </a:extLst>
          </p:cNvPr>
          <p:cNvSpPr/>
          <p:nvPr/>
        </p:nvSpPr>
        <p:spPr>
          <a:xfrm>
            <a:off x="2518345" y="3870701"/>
            <a:ext cx="783480" cy="83465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4ch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LVDS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Receiver</a:t>
            </a:r>
            <a:endParaRPr lang="en-AT" sz="1000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299E5AD-A20C-4265-AA64-70BDCFEC5B71}"/>
              </a:ext>
            </a:extLst>
          </p:cNvPr>
          <p:cNvCxnSpPr>
            <a:cxnSpLocks/>
          </p:cNvCxnSpPr>
          <p:nvPr/>
        </p:nvCxnSpPr>
        <p:spPr>
          <a:xfrm flipH="1">
            <a:off x="1864360" y="4235450"/>
            <a:ext cx="62103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F939492-A9CB-4B82-88F5-4A06381D50BD}"/>
              </a:ext>
            </a:extLst>
          </p:cNvPr>
          <p:cNvCxnSpPr>
            <a:cxnSpLocks/>
          </p:cNvCxnSpPr>
          <p:nvPr/>
        </p:nvCxnSpPr>
        <p:spPr>
          <a:xfrm flipV="1">
            <a:off x="2050688" y="4157362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B1BD6241-0BB3-441E-85CB-ED0931579A4E}"/>
              </a:ext>
            </a:extLst>
          </p:cNvPr>
          <p:cNvSpPr txBox="1"/>
          <p:nvPr/>
        </p:nvSpPr>
        <p:spPr>
          <a:xfrm>
            <a:off x="1990204" y="4279323"/>
            <a:ext cx="2889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3</a:t>
            </a:r>
            <a:endParaRPr lang="en-AT" sz="8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67EC966-4FBB-4B6C-9116-BFCB107D746E}"/>
              </a:ext>
            </a:extLst>
          </p:cNvPr>
          <p:cNvSpPr txBox="1"/>
          <p:nvPr/>
        </p:nvSpPr>
        <p:spPr>
          <a:xfrm>
            <a:off x="1881823" y="3941128"/>
            <a:ext cx="1281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SDATA (x3)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957433CE-4E91-4C13-9233-810C624647C7}"/>
              </a:ext>
            </a:extLst>
          </p:cNvPr>
          <p:cNvCxnSpPr>
            <a:cxnSpLocks/>
          </p:cNvCxnSpPr>
          <p:nvPr/>
        </p:nvCxnSpPr>
        <p:spPr>
          <a:xfrm>
            <a:off x="3270250" y="4242752"/>
            <a:ext cx="312737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CF77B20-B637-4567-9C4A-E31CE9BA2AD9}"/>
              </a:ext>
            </a:extLst>
          </p:cNvPr>
          <p:cNvCxnSpPr>
            <a:cxnSpLocks/>
          </p:cNvCxnSpPr>
          <p:nvPr/>
        </p:nvCxnSpPr>
        <p:spPr>
          <a:xfrm flipV="1">
            <a:off x="3400266" y="3140987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C26C08A6-5E64-447D-BDC7-B357E96D7542}"/>
              </a:ext>
            </a:extLst>
          </p:cNvPr>
          <p:cNvSpPr txBox="1"/>
          <p:nvPr/>
        </p:nvSpPr>
        <p:spPr>
          <a:xfrm>
            <a:off x="3302001" y="3262948"/>
            <a:ext cx="3327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32</a:t>
            </a:r>
            <a:endParaRPr lang="en-AT" sz="800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678F436C-F69B-451B-A23F-A64383255B9D}"/>
              </a:ext>
            </a:extLst>
          </p:cNvPr>
          <p:cNvCxnSpPr>
            <a:cxnSpLocks/>
          </p:cNvCxnSpPr>
          <p:nvPr/>
        </p:nvCxnSpPr>
        <p:spPr>
          <a:xfrm flipV="1">
            <a:off x="3385026" y="4184927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269B7A4B-927F-4DBE-A307-48F9E98C13A0}"/>
              </a:ext>
            </a:extLst>
          </p:cNvPr>
          <p:cNvSpPr txBox="1"/>
          <p:nvPr/>
        </p:nvSpPr>
        <p:spPr>
          <a:xfrm>
            <a:off x="3340101" y="4299268"/>
            <a:ext cx="3327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6</a:t>
            </a:r>
            <a:endParaRPr lang="en-AT" sz="8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015E503-AADE-45CE-AC5E-A85D99C33B1B}"/>
              </a:ext>
            </a:extLst>
          </p:cNvPr>
          <p:cNvSpPr txBox="1"/>
          <p:nvPr/>
        </p:nvSpPr>
        <p:spPr>
          <a:xfrm>
            <a:off x="5224405" y="2548284"/>
            <a:ext cx="2016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Cable (5m)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E486BAA3-1AB2-49C7-A3F3-301DF833440E}"/>
              </a:ext>
            </a:extLst>
          </p:cNvPr>
          <p:cNvCxnSpPr>
            <a:cxnSpLocks/>
          </p:cNvCxnSpPr>
          <p:nvPr/>
        </p:nvCxnSpPr>
        <p:spPr>
          <a:xfrm>
            <a:off x="9333548" y="1406842"/>
            <a:ext cx="66294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586B9749-230D-4649-9233-6ABB704E09B0}"/>
              </a:ext>
            </a:extLst>
          </p:cNvPr>
          <p:cNvSpPr txBox="1"/>
          <p:nvPr/>
        </p:nvSpPr>
        <p:spPr>
          <a:xfrm>
            <a:off x="9374506" y="1202691"/>
            <a:ext cx="1281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SDATA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EE00604-2817-4075-ADB4-6A3AFE7E2017}"/>
              </a:ext>
            </a:extLst>
          </p:cNvPr>
          <p:cNvCxnSpPr>
            <a:cxnSpLocks/>
          </p:cNvCxnSpPr>
          <p:nvPr/>
        </p:nvCxnSpPr>
        <p:spPr>
          <a:xfrm>
            <a:off x="9333547" y="3373757"/>
            <a:ext cx="66294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7CDEA1C-D2E0-44C3-A17C-2930B5A20B4F}"/>
              </a:ext>
            </a:extLst>
          </p:cNvPr>
          <p:cNvCxnSpPr>
            <a:cxnSpLocks/>
          </p:cNvCxnSpPr>
          <p:nvPr/>
        </p:nvCxnSpPr>
        <p:spPr>
          <a:xfrm flipV="1">
            <a:off x="9595643" y="3302279"/>
            <a:ext cx="137319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8B64D684-9FAB-4675-86D2-4EF966D41628}"/>
              </a:ext>
            </a:extLst>
          </p:cNvPr>
          <p:cNvSpPr txBox="1"/>
          <p:nvPr/>
        </p:nvSpPr>
        <p:spPr>
          <a:xfrm>
            <a:off x="9550399" y="3424240"/>
            <a:ext cx="2889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13</a:t>
            </a:r>
            <a:endParaRPr lang="en-AT" sz="800" dirty="0"/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C81F835-80DE-45BE-B2AB-F5EE4833EB2D}"/>
              </a:ext>
            </a:extLst>
          </p:cNvPr>
          <p:cNvCxnSpPr>
            <a:cxnSpLocks/>
          </p:cNvCxnSpPr>
          <p:nvPr/>
        </p:nvCxnSpPr>
        <p:spPr>
          <a:xfrm>
            <a:off x="9793922" y="1657350"/>
            <a:ext cx="0" cy="1120775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>
            <a:extLst>
              <a:ext uri="{FF2B5EF4-FFF2-40B4-BE49-F238E27FC236}">
                <a16:creationId xmlns:a16="http://schemas.microsoft.com/office/drawing/2014/main" id="{F752BE10-23FC-4E50-B22E-475F559E4AA1}"/>
              </a:ext>
            </a:extLst>
          </p:cNvPr>
          <p:cNvSpPr/>
          <p:nvPr/>
        </p:nvSpPr>
        <p:spPr>
          <a:xfrm>
            <a:off x="9770269" y="162877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T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CC64D9A-5BAF-45C3-9C3A-499BED3811BA}"/>
              </a:ext>
            </a:extLst>
          </p:cNvPr>
          <p:cNvSpPr txBox="1"/>
          <p:nvPr/>
        </p:nvSpPr>
        <p:spPr>
          <a:xfrm>
            <a:off x="9349106" y="3075941"/>
            <a:ext cx="1281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SDATA (x13)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D4872BFC-CF9C-417F-861D-305B89DD51AA}"/>
              </a:ext>
            </a:extLst>
          </p:cNvPr>
          <p:cNvSpPr/>
          <p:nvPr/>
        </p:nvSpPr>
        <p:spPr>
          <a:xfrm>
            <a:off x="6644640" y="548640"/>
            <a:ext cx="1153160" cy="4930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Backplane</a:t>
            </a:r>
            <a:endParaRPr lang="en-AT" dirty="0">
              <a:solidFill>
                <a:schemeClr val="tx1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2B28F4F-F709-440F-BC49-2C83A5FB062D}"/>
              </a:ext>
            </a:extLst>
          </p:cNvPr>
          <p:cNvSpPr/>
          <p:nvPr/>
        </p:nvSpPr>
        <p:spPr>
          <a:xfrm>
            <a:off x="6645111" y="1143509"/>
            <a:ext cx="542367" cy="38018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Connector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358EF1-44F6-4FA6-8623-3AF136FBF1A1}"/>
              </a:ext>
            </a:extLst>
          </p:cNvPr>
          <p:cNvSpPr/>
          <p:nvPr/>
        </p:nvSpPr>
        <p:spPr>
          <a:xfrm>
            <a:off x="7459981" y="1128269"/>
            <a:ext cx="763818" cy="38018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Connector</a:t>
            </a:r>
          </a:p>
        </p:txBody>
      </p:sp>
    </p:spTree>
    <p:extLst>
      <p:ext uri="{BB962C8B-B14F-4D97-AF65-F5344CB8AC3E}">
        <p14:creationId xmlns:p14="http://schemas.microsoft.com/office/powerpoint/2010/main" val="2629478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91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 Pranter</dc:creator>
  <cp:lastModifiedBy>Stephan Pranter</cp:lastModifiedBy>
  <cp:revision>12</cp:revision>
  <dcterms:created xsi:type="dcterms:W3CDTF">2021-02-04T12:56:31Z</dcterms:created>
  <dcterms:modified xsi:type="dcterms:W3CDTF">2021-02-04T13:58:19Z</dcterms:modified>
</cp:coreProperties>
</file>