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4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3FA63-CC93-A051-F7BB-2CC4F73F0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4332859-B96C-C85A-B706-62B5B37D41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94CF57-D880-8749-8380-6EEA62BB6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D88E5E-22F8-1D14-2C33-8938BE36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AB1CC0-B07B-F6DE-479F-FF2B748B4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507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125501-B4FC-66A2-C9DF-6D320BA5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BA98037-CA98-6EC7-2C6A-CEDF4EFE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D7E8BB5-F281-ECB3-A339-408556274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BCA599A-8FA9-478C-4713-C4EBA79F8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F0B1DE-500C-61C8-38DC-BE56F9C12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84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F4980C1-96C6-623B-7045-C291AC9ECD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EA9A226-7C0D-6A11-8A39-36AE4210A5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DD39F4-1095-F45E-6914-CE809EACC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21528A-78FA-A612-2196-75EF9DB2A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C50DD8-0652-E3BA-E513-5BFBBAF60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79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E0692-0375-DD91-77E7-570FBEC67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3F0C2F-227C-8DA0-D4AF-6C615FD1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84F8D1-0D30-9D30-EE21-6E9E4EB1C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74D936-4FD6-5457-4371-E4ABAFA2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475E17-8742-460F-C4A1-6348AD3B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00A4F-2EB2-7ED8-5730-0E6DD286E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7E23139-BB31-BD16-2EC4-517ABAB14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9CA5A8-94AE-8F57-2F45-C6E5CCF71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FE35F4-A10A-99A1-F118-09A52BE12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F3FF7E-5788-0A8B-D994-0EF35F7CC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407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74466A-32B9-E4A5-1ED7-D69A0D7CA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1B37DA-A747-082B-C9B2-DD4BDC2A7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8DE3E-7D11-3C45-7270-092B94E62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B6182E-43ED-660C-94FE-3016E5648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95A42C5-35F7-0B97-0103-9F26C9A49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EC3123-3738-7235-7C32-4D832D1E7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8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CC0940-E9AE-9F5C-D143-495C602C8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EC5D3E-070C-EBE3-49CD-2F5C2DD71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015982D-C4F4-8EBB-3B72-E68B40C1B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482D55A-A521-0454-90AA-2E4A53203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5F5C1C2-17E3-8705-F512-BB6C1E2E6C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1BAE70E-3B91-E022-101C-D2FBD34C1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A8009C9-712D-F598-0C9E-2B4E7334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16C1D5B-B05B-38FC-875B-9C637BC08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7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C9DD2C-CC7C-50ED-3B79-0DB937E4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6D82CD9-10EA-7FFE-8A97-D93242ED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428CE4C-7DC3-AA93-BBB3-16B746549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E9E44A2-8FDB-A8F3-DC4A-0AA865AFE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01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3AA8030-F0F5-46F0-F54F-FCA7F540A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78193FA-8D25-C076-6E58-876B2E338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B62C19-FBC1-5793-AEAF-B05A1A06D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069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CBC83D-02DD-770B-F5CC-72C3FB737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E3B32D-50AE-1938-9A9F-9E1F00E72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88295D2-A374-39F3-B1EB-34C9E75B1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0762D5-25D2-C48C-8E17-D6213BECC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9FF9C1-A4E7-1C62-CAC7-55EB2A5BE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2F102A-969F-159F-F03F-E1529FD76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863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D23E3-47B2-5ACD-3F45-E8D66302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997E26E-1070-5EF8-D837-87EEAAD088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EB552FD-6CAD-C6B1-9E3B-AC17A17E1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3E8F89-EF39-37F5-54B7-1D694ADA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CFC2F94-B464-3AC8-B132-BA4A6CA36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632531-1B2D-86C7-7610-C3084954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008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6740C13-90B0-D17C-B59A-FC696692E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AA2771-21E4-DE53-B628-D34C87141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AE28A7-C159-4591-68A5-929137409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B6A1C-B3DB-4E14-AC8F-E5B5600B3EDE}" type="datetimeFigureOut">
              <a:rPr lang="de-DE" smtClean="0"/>
              <a:t>19.09.2022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AC6862-0805-9A35-AD86-F91FAA072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6A2FB5-1188-F03B-0984-ECD9D2DF7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A1A0A-4C6F-42EB-AF82-4CFA1E246D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38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85A1080-F1D8-25E2-8F55-FAA4D868F0D6}"/>
              </a:ext>
            </a:extLst>
          </p:cNvPr>
          <p:cNvSpPr/>
          <p:nvPr/>
        </p:nvSpPr>
        <p:spPr>
          <a:xfrm>
            <a:off x="140677" y="640862"/>
            <a:ext cx="828431" cy="55762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SERDES0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SERDES1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SERDES2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SERDES3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SERDES4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SERDES5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SERDES6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SERDES7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F600C776-41C1-129C-7042-CAA82DB1D675}"/>
              </a:ext>
            </a:extLst>
          </p:cNvPr>
          <p:cNvCxnSpPr>
            <a:endCxn id="5" idx="1"/>
          </p:cNvCxnSpPr>
          <p:nvPr/>
        </p:nvCxnSpPr>
        <p:spPr>
          <a:xfrm flipV="1">
            <a:off x="969108" y="1285632"/>
            <a:ext cx="969107" cy="429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3A3078AA-6E2F-C216-A295-F0D879838863}"/>
              </a:ext>
            </a:extLst>
          </p:cNvPr>
          <p:cNvSpPr/>
          <p:nvPr/>
        </p:nvSpPr>
        <p:spPr>
          <a:xfrm>
            <a:off x="5840578" y="1851225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SDI 3G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496BCBE2-7F83-1793-A9B1-EFB12A2ECF77}"/>
              </a:ext>
            </a:extLst>
          </p:cNvPr>
          <p:cNvSpPr/>
          <p:nvPr/>
        </p:nvSpPr>
        <p:spPr>
          <a:xfrm>
            <a:off x="5840578" y="1331283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DP 8.1G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CE4D265C-8184-922E-3497-948EB21BAEED}"/>
              </a:ext>
            </a:extLst>
          </p:cNvPr>
          <p:cNvSpPr/>
          <p:nvPr/>
        </p:nvSpPr>
        <p:spPr>
          <a:xfrm>
            <a:off x="5840578" y="811341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A818 8.25G</a:t>
            </a:r>
          </a:p>
        </p:txBody>
      </p:sp>
      <p:cxnSp>
        <p:nvCxnSpPr>
          <p:cNvPr id="13" name="Verbinder: gewinkelt 12">
            <a:extLst>
              <a:ext uri="{FF2B5EF4-FFF2-40B4-BE49-F238E27FC236}">
                <a16:creationId xmlns:a16="http://schemas.microsoft.com/office/drawing/2014/main" id="{898E1A6B-1B13-2F09-2717-D598B33C9422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2225964" y="554182"/>
            <a:ext cx="466436" cy="336773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80E9B80E-A8A7-8CBB-FF66-E8A558C3C6B9}"/>
              </a:ext>
            </a:extLst>
          </p:cNvPr>
          <p:cNvSpPr txBox="1"/>
          <p:nvPr/>
        </p:nvSpPr>
        <p:spPr>
          <a:xfrm>
            <a:off x="2253867" y="307070"/>
            <a:ext cx="9396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SEL_Out0_0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BA89D41C-736B-971D-2850-39FAA457E1EE}"/>
              </a:ext>
            </a:extLst>
          </p:cNvPr>
          <p:cNvCxnSpPr>
            <a:cxnSpLocks/>
          </p:cNvCxnSpPr>
          <p:nvPr/>
        </p:nvCxnSpPr>
        <p:spPr>
          <a:xfrm>
            <a:off x="3446585" y="1486345"/>
            <a:ext cx="4216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32C142A2-3B49-4207-B167-370BC0EE5B0C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446585" y="1012055"/>
            <a:ext cx="2393993" cy="241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0B52A9FB-41D5-3424-9D43-96C80B225934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5376631" y="1486345"/>
            <a:ext cx="463947" cy="456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6EA83407-14B2-8BE6-9FEF-6ECA85A735A9}"/>
              </a:ext>
            </a:extLst>
          </p:cNvPr>
          <p:cNvSpPr/>
          <p:nvPr/>
        </p:nvSpPr>
        <p:spPr>
          <a:xfrm>
            <a:off x="1938215" y="890955"/>
            <a:ext cx="1508370" cy="7893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DEMUX0.0</a:t>
            </a:r>
          </a:p>
        </p:txBody>
      </p: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C33AE507-E095-25DF-93DB-BA9074C52DBB}"/>
              </a:ext>
            </a:extLst>
          </p:cNvPr>
          <p:cNvSpPr/>
          <p:nvPr/>
        </p:nvSpPr>
        <p:spPr>
          <a:xfrm>
            <a:off x="3868261" y="1227375"/>
            <a:ext cx="1508370" cy="7893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DEMUX0.1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A55D1543-0C5D-50E2-1BE9-0396E0898836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376631" y="1768141"/>
            <a:ext cx="463947" cy="2837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Verbinder: gewinkelt 32">
            <a:extLst>
              <a:ext uri="{FF2B5EF4-FFF2-40B4-BE49-F238E27FC236}">
                <a16:creationId xmlns:a16="http://schemas.microsoft.com/office/drawing/2014/main" id="{1B73E2D3-8237-8538-193C-7FB4BC87C3F7}"/>
              </a:ext>
            </a:extLst>
          </p:cNvPr>
          <p:cNvCxnSpPr>
            <a:cxnSpLocks/>
            <a:endCxn id="27" idx="0"/>
          </p:cNvCxnSpPr>
          <p:nvPr/>
        </p:nvCxnSpPr>
        <p:spPr>
          <a:xfrm rot="16200000" flipH="1">
            <a:off x="4069707" y="674636"/>
            <a:ext cx="639042" cy="466436"/>
          </a:xfrm>
          <a:prstGeom prst="bentConnector3">
            <a:avLst>
              <a:gd name="adj1" fmla="val 858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3763DEAF-2307-A1EA-B832-F5E99A4647EF}"/>
              </a:ext>
            </a:extLst>
          </p:cNvPr>
          <p:cNvSpPr txBox="1"/>
          <p:nvPr/>
        </p:nvSpPr>
        <p:spPr>
          <a:xfrm>
            <a:off x="4191898" y="329049"/>
            <a:ext cx="9396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SEL_Out0_1</a:t>
            </a:r>
          </a:p>
        </p:txBody>
      </p: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2FE51FFF-AA9C-B4C7-8DCE-CEB10731574D}"/>
              </a:ext>
            </a:extLst>
          </p:cNvPr>
          <p:cNvCxnSpPr>
            <a:cxnSpLocks/>
            <a:endCxn id="49" idx="1"/>
          </p:cNvCxnSpPr>
          <p:nvPr/>
        </p:nvCxnSpPr>
        <p:spPr>
          <a:xfrm>
            <a:off x="969108" y="5177691"/>
            <a:ext cx="969107" cy="869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C33457AD-54EB-DE50-32A1-CFBFB9118821}"/>
              </a:ext>
            </a:extLst>
          </p:cNvPr>
          <p:cNvSpPr/>
          <p:nvPr/>
        </p:nvSpPr>
        <p:spPr>
          <a:xfrm>
            <a:off x="5840578" y="5830249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SDI 3G</a:t>
            </a: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26590828-DEE5-DBD6-E945-8F5442C31723}"/>
              </a:ext>
            </a:extLst>
          </p:cNvPr>
          <p:cNvSpPr/>
          <p:nvPr/>
        </p:nvSpPr>
        <p:spPr>
          <a:xfrm>
            <a:off x="5840578" y="5310307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DP 8.1G</a:t>
            </a: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F7254316-C42D-02B7-07C0-029AB67A4CC2}"/>
              </a:ext>
            </a:extLst>
          </p:cNvPr>
          <p:cNvSpPr/>
          <p:nvPr/>
        </p:nvSpPr>
        <p:spPr>
          <a:xfrm>
            <a:off x="5840578" y="4790365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A818 8.25G</a:t>
            </a:r>
          </a:p>
        </p:txBody>
      </p:sp>
      <p:cxnSp>
        <p:nvCxnSpPr>
          <p:cNvPr id="44" name="Verbinder: gewinkelt 43">
            <a:extLst>
              <a:ext uri="{FF2B5EF4-FFF2-40B4-BE49-F238E27FC236}">
                <a16:creationId xmlns:a16="http://schemas.microsoft.com/office/drawing/2014/main" id="{8E796620-3951-B6F0-1608-863913E674BC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2225964" y="4533206"/>
            <a:ext cx="466436" cy="336773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C9C072EC-6BDB-0A85-E24B-31B9B095AD59}"/>
              </a:ext>
            </a:extLst>
          </p:cNvPr>
          <p:cNvSpPr txBox="1"/>
          <p:nvPr/>
        </p:nvSpPr>
        <p:spPr>
          <a:xfrm>
            <a:off x="2253866" y="4286094"/>
            <a:ext cx="939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SEL_Out7_0</a:t>
            </a:r>
          </a:p>
        </p:txBody>
      </p: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5F61F096-A773-9C9D-BD4E-29A629CC6242}"/>
              </a:ext>
            </a:extLst>
          </p:cNvPr>
          <p:cNvCxnSpPr>
            <a:cxnSpLocks/>
          </p:cNvCxnSpPr>
          <p:nvPr/>
        </p:nvCxnSpPr>
        <p:spPr>
          <a:xfrm>
            <a:off x="3446585" y="5465369"/>
            <a:ext cx="4216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44B13098-5AF0-0DF9-1163-16529263B8A6}"/>
              </a:ext>
            </a:extLst>
          </p:cNvPr>
          <p:cNvCxnSpPr>
            <a:cxnSpLocks/>
            <a:endCxn id="43" idx="1"/>
          </p:cNvCxnSpPr>
          <p:nvPr/>
        </p:nvCxnSpPr>
        <p:spPr>
          <a:xfrm flipV="1">
            <a:off x="3446585" y="4991079"/>
            <a:ext cx="2393993" cy="241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56E726B9-4919-5C0E-A5A4-A9AACA72011A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5376631" y="5465369"/>
            <a:ext cx="463947" cy="456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A54CD224-82A2-BF7D-4C58-1070DC8CB1FD}"/>
              </a:ext>
            </a:extLst>
          </p:cNvPr>
          <p:cNvSpPr/>
          <p:nvPr/>
        </p:nvSpPr>
        <p:spPr>
          <a:xfrm>
            <a:off x="1938215" y="4869979"/>
            <a:ext cx="1508370" cy="7893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DEMUX7.0</a:t>
            </a: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353A00AF-A703-6A5F-BF28-F015AFFD14DD}"/>
              </a:ext>
            </a:extLst>
          </p:cNvPr>
          <p:cNvSpPr/>
          <p:nvPr/>
        </p:nvSpPr>
        <p:spPr>
          <a:xfrm>
            <a:off x="3868261" y="5206399"/>
            <a:ext cx="1508370" cy="7893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DEMUX7.1</a:t>
            </a:r>
          </a:p>
        </p:txBody>
      </p: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1EA7B171-63A8-066D-B8D8-E2690BF3F9BD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5376631" y="5747165"/>
            <a:ext cx="463947" cy="2837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Verbinder: gewinkelt 51">
            <a:extLst>
              <a:ext uri="{FF2B5EF4-FFF2-40B4-BE49-F238E27FC236}">
                <a16:creationId xmlns:a16="http://schemas.microsoft.com/office/drawing/2014/main" id="{32656A12-5524-37FA-F4E9-C939318E166C}"/>
              </a:ext>
            </a:extLst>
          </p:cNvPr>
          <p:cNvCxnSpPr>
            <a:cxnSpLocks/>
            <a:endCxn id="50" idx="0"/>
          </p:cNvCxnSpPr>
          <p:nvPr/>
        </p:nvCxnSpPr>
        <p:spPr>
          <a:xfrm rot="16200000" flipH="1">
            <a:off x="4069707" y="4653660"/>
            <a:ext cx="639042" cy="466436"/>
          </a:xfrm>
          <a:prstGeom prst="bentConnector3">
            <a:avLst>
              <a:gd name="adj1" fmla="val 2304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>
            <a:extLst>
              <a:ext uri="{FF2B5EF4-FFF2-40B4-BE49-F238E27FC236}">
                <a16:creationId xmlns:a16="http://schemas.microsoft.com/office/drawing/2014/main" id="{FB5884E9-233D-AB9E-EFC7-E17A6B5493EE}"/>
              </a:ext>
            </a:extLst>
          </p:cNvPr>
          <p:cNvSpPr txBox="1"/>
          <p:nvPr/>
        </p:nvSpPr>
        <p:spPr>
          <a:xfrm>
            <a:off x="4191897" y="4308073"/>
            <a:ext cx="11847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SEL_Out7_1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5CE7F403-D4BE-C84F-E78E-A2089E8B48A8}"/>
              </a:ext>
            </a:extLst>
          </p:cNvPr>
          <p:cNvSpPr txBox="1"/>
          <p:nvPr/>
        </p:nvSpPr>
        <p:spPr>
          <a:xfrm>
            <a:off x="3508183" y="1892353"/>
            <a:ext cx="298480" cy="24325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sz="3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sz="3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17C6DDBA-FDEF-E399-BB15-9345B8017CF4}"/>
              </a:ext>
            </a:extLst>
          </p:cNvPr>
          <p:cNvSpPr txBox="1"/>
          <p:nvPr/>
        </p:nvSpPr>
        <p:spPr>
          <a:xfrm>
            <a:off x="1520" y="128994"/>
            <a:ext cx="126509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500" b="1" dirty="0"/>
              <a:t>Outputs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2127615D-5D84-6686-FF83-03B934081605}"/>
              </a:ext>
            </a:extLst>
          </p:cNvPr>
          <p:cNvSpPr txBox="1"/>
          <p:nvPr/>
        </p:nvSpPr>
        <p:spPr>
          <a:xfrm>
            <a:off x="7435273" y="2676933"/>
            <a:ext cx="5998565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500" dirty="0"/>
              <a:t>16x DEMUX ICs für alle Inputs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500" dirty="0"/>
              <a:t>8x DP Connector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500" dirty="0"/>
              <a:t>8x SDI Connector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500" dirty="0"/>
              <a:t>8x Optical A818 Transceiver</a:t>
            </a:r>
            <a:br>
              <a:rPr lang="de-DE" sz="2500" dirty="0"/>
            </a:br>
            <a:r>
              <a:rPr lang="de-DE" sz="2500" dirty="0"/>
              <a:t>(</a:t>
            </a:r>
            <a:r>
              <a:rPr lang="de-DE" sz="2500" dirty="0" err="1"/>
              <a:t>already</a:t>
            </a:r>
            <a:r>
              <a:rPr lang="de-DE" sz="2500" dirty="0"/>
              <a:t> </a:t>
            </a:r>
            <a:r>
              <a:rPr lang="de-DE" sz="2500" dirty="0" err="1"/>
              <a:t>part</a:t>
            </a:r>
            <a:r>
              <a:rPr lang="de-DE" sz="2500" dirty="0"/>
              <a:t> </a:t>
            </a:r>
            <a:r>
              <a:rPr lang="de-DE" sz="2500" dirty="0" err="1"/>
              <a:t>of</a:t>
            </a:r>
            <a:r>
              <a:rPr lang="de-DE" sz="2500" dirty="0"/>
              <a:t> </a:t>
            </a:r>
            <a:r>
              <a:rPr lang="de-DE" sz="2500" dirty="0" err="1"/>
              <a:t>the</a:t>
            </a:r>
            <a:r>
              <a:rPr lang="de-DE" sz="2500" dirty="0"/>
              <a:t> Input </a:t>
            </a:r>
            <a:r>
              <a:rPr lang="de-DE" sz="2500" dirty="0" err="1"/>
              <a:t>transceivers</a:t>
            </a:r>
            <a:r>
              <a:rPr lang="de-DE" sz="2500" dirty="0"/>
              <a:t>???)</a:t>
            </a:r>
            <a:br>
              <a:rPr lang="de-DE" sz="2500" dirty="0"/>
            </a:br>
            <a:r>
              <a:rPr lang="de-DE" sz="2500" dirty="0"/>
              <a:t> 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3BE628EF-1FF7-44AE-FDE3-3E1BBE4A642A}"/>
              </a:ext>
            </a:extLst>
          </p:cNvPr>
          <p:cNvSpPr txBox="1"/>
          <p:nvPr/>
        </p:nvSpPr>
        <p:spPr>
          <a:xfrm>
            <a:off x="6736038" y="2998113"/>
            <a:ext cx="50366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45042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85A1080-F1D8-25E2-8F55-FAA4D868F0D6}"/>
              </a:ext>
            </a:extLst>
          </p:cNvPr>
          <p:cNvSpPr/>
          <p:nvPr/>
        </p:nvSpPr>
        <p:spPr>
          <a:xfrm>
            <a:off x="140677" y="640862"/>
            <a:ext cx="828431" cy="6088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SERDES0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SERDES1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SERDES2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SERDES3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SERDES4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SERDES5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SERDES6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SERDES7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SERDES8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SERDES9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SERDES10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SERDES11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SERDES12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SERDES13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SERDES14</a:t>
            </a:r>
          </a:p>
          <a:p>
            <a:pPr algn="ctr"/>
            <a:endParaRPr lang="de-DE" sz="1200" dirty="0"/>
          </a:p>
          <a:p>
            <a:pPr algn="ctr"/>
            <a:r>
              <a:rPr lang="de-DE" sz="1200" dirty="0"/>
              <a:t>SERDES15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F600C776-41C1-129C-7042-CAA82DB1D675}"/>
              </a:ext>
            </a:extLst>
          </p:cNvPr>
          <p:cNvCxnSpPr>
            <a:cxnSpLocks/>
            <a:stCxn id="5" idx="1"/>
          </p:cNvCxnSpPr>
          <p:nvPr/>
        </p:nvCxnSpPr>
        <p:spPr>
          <a:xfrm flipH="1" flipV="1">
            <a:off x="969108" y="948859"/>
            <a:ext cx="969107" cy="3367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3A3078AA-6E2F-C216-A295-F0D879838863}"/>
              </a:ext>
            </a:extLst>
          </p:cNvPr>
          <p:cNvSpPr/>
          <p:nvPr/>
        </p:nvSpPr>
        <p:spPr>
          <a:xfrm>
            <a:off x="5840578" y="1851225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SDI 3G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496BCBE2-7F83-1793-A9B1-EFB12A2ECF77}"/>
              </a:ext>
            </a:extLst>
          </p:cNvPr>
          <p:cNvSpPr/>
          <p:nvPr/>
        </p:nvSpPr>
        <p:spPr>
          <a:xfrm>
            <a:off x="5840578" y="1331283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DP 8.1G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CE4D265C-8184-922E-3497-948EB21BAEED}"/>
              </a:ext>
            </a:extLst>
          </p:cNvPr>
          <p:cNvSpPr/>
          <p:nvPr/>
        </p:nvSpPr>
        <p:spPr>
          <a:xfrm>
            <a:off x="5840578" y="811341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A818 8.25G</a:t>
            </a:r>
          </a:p>
        </p:txBody>
      </p:sp>
      <p:cxnSp>
        <p:nvCxnSpPr>
          <p:cNvPr id="13" name="Verbinder: gewinkelt 12">
            <a:extLst>
              <a:ext uri="{FF2B5EF4-FFF2-40B4-BE49-F238E27FC236}">
                <a16:creationId xmlns:a16="http://schemas.microsoft.com/office/drawing/2014/main" id="{898E1A6B-1B13-2F09-2717-D598B33C9422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2225964" y="554182"/>
            <a:ext cx="466436" cy="336773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>
            <a:extLst>
              <a:ext uri="{FF2B5EF4-FFF2-40B4-BE49-F238E27FC236}">
                <a16:creationId xmlns:a16="http://schemas.microsoft.com/office/drawing/2014/main" id="{80E9B80E-A8A7-8CBB-FF66-E8A558C3C6B9}"/>
              </a:ext>
            </a:extLst>
          </p:cNvPr>
          <p:cNvSpPr txBox="1"/>
          <p:nvPr/>
        </p:nvSpPr>
        <p:spPr>
          <a:xfrm>
            <a:off x="2253867" y="307070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SEL_IN0_0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BA89D41C-736B-971D-2850-39FAA457E1EE}"/>
              </a:ext>
            </a:extLst>
          </p:cNvPr>
          <p:cNvCxnSpPr>
            <a:cxnSpLocks/>
          </p:cNvCxnSpPr>
          <p:nvPr/>
        </p:nvCxnSpPr>
        <p:spPr>
          <a:xfrm>
            <a:off x="3446585" y="1486345"/>
            <a:ext cx="421676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32C142A2-3B49-4207-B167-370BC0EE5B0C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446585" y="1012055"/>
            <a:ext cx="2393993" cy="24195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0B52A9FB-41D5-3424-9D43-96C80B225934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5376631" y="1486345"/>
            <a:ext cx="463947" cy="45652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6EA83407-14B2-8BE6-9FEF-6ECA85A735A9}"/>
              </a:ext>
            </a:extLst>
          </p:cNvPr>
          <p:cNvSpPr/>
          <p:nvPr/>
        </p:nvSpPr>
        <p:spPr>
          <a:xfrm>
            <a:off x="1938215" y="890955"/>
            <a:ext cx="1508370" cy="7893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MUX0.0</a:t>
            </a:r>
          </a:p>
        </p:txBody>
      </p: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C33AE507-E095-25DF-93DB-BA9074C52DBB}"/>
              </a:ext>
            </a:extLst>
          </p:cNvPr>
          <p:cNvSpPr/>
          <p:nvPr/>
        </p:nvSpPr>
        <p:spPr>
          <a:xfrm>
            <a:off x="3868261" y="1227375"/>
            <a:ext cx="1508370" cy="7893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MUX0.1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A55D1543-0C5D-50E2-1BE9-0396E0898836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376631" y="1768141"/>
            <a:ext cx="463947" cy="283798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Verbinder: gewinkelt 32">
            <a:extLst>
              <a:ext uri="{FF2B5EF4-FFF2-40B4-BE49-F238E27FC236}">
                <a16:creationId xmlns:a16="http://schemas.microsoft.com/office/drawing/2014/main" id="{1B73E2D3-8237-8538-193C-7FB4BC87C3F7}"/>
              </a:ext>
            </a:extLst>
          </p:cNvPr>
          <p:cNvCxnSpPr>
            <a:cxnSpLocks/>
            <a:endCxn id="27" idx="0"/>
          </p:cNvCxnSpPr>
          <p:nvPr/>
        </p:nvCxnSpPr>
        <p:spPr>
          <a:xfrm rot="16200000" flipH="1">
            <a:off x="4069707" y="674636"/>
            <a:ext cx="639042" cy="466436"/>
          </a:xfrm>
          <a:prstGeom prst="bentConnector3">
            <a:avLst>
              <a:gd name="adj1" fmla="val 858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3763DEAF-2307-A1EA-B832-F5E99A4647EF}"/>
              </a:ext>
            </a:extLst>
          </p:cNvPr>
          <p:cNvSpPr txBox="1"/>
          <p:nvPr/>
        </p:nvSpPr>
        <p:spPr>
          <a:xfrm>
            <a:off x="4191898" y="329049"/>
            <a:ext cx="843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SEL_IN0_1</a:t>
            </a:r>
          </a:p>
        </p:txBody>
      </p: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2FE51FFF-AA9C-B4C7-8DCE-CEB10731574D}"/>
              </a:ext>
            </a:extLst>
          </p:cNvPr>
          <p:cNvCxnSpPr>
            <a:cxnSpLocks/>
            <a:endCxn id="49" idx="1"/>
          </p:cNvCxnSpPr>
          <p:nvPr/>
        </p:nvCxnSpPr>
        <p:spPr>
          <a:xfrm flipV="1">
            <a:off x="979055" y="5532932"/>
            <a:ext cx="959160" cy="932523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C33457AD-54EB-DE50-32A1-CFBFB9118821}"/>
              </a:ext>
            </a:extLst>
          </p:cNvPr>
          <p:cNvSpPr/>
          <p:nvPr/>
        </p:nvSpPr>
        <p:spPr>
          <a:xfrm>
            <a:off x="5840578" y="6098525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SDI 3G</a:t>
            </a:r>
          </a:p>
        </p:txBody>
      </p:sp>
      <p:sp>
        <p:nvSpPr>
          <p:cNvPr id="42" name="Rechteck: abgerundete Ecken 41">
            <a:extLst>
              <a:ext uri="{FF2B5EF4-FFF2-40B4-BE49-F238E27FC236}">
                <a16:creationId xmlns:a16="http://schemas.microsoft.com/office/drawing/2014/main" id="{26590828-DEE5-DBD6-E945-8F5442C31723}"/>
              </a:ext>
            </a:extLst>
          </p:cNvPr>
          <p:cNvSpPr/>
          <p:nvPr/>
        </p:nvSpPr>
        <p:spPr>
          <a:xfrm>
            <a:off x="5840578" y="5578583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DP 8.1G</a:t>
            </a: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F7254316-C42D-02B7-07C0-029AB67A4CC2}"/>
              </a:ext>
            </a:extLst>
          </p:cNvPr>
          <p:cNvSpPr/>
          <p:nvPr/>
        </p:nvSpPr>
        <p:spPr>
          <a:xfrm>
            <a:off x="5840578" y="5058641"/>
            <a:ext cx="757382" cy="4014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A818 8.25G</a:t>
            </a:r>
          </a:p>
        </p:txBody>
      </p:sp>
      <p:cxnSp>
        <p:nvCxnSpPr>
          <p:cNvPr id="44" name="Verbinder: gewinkelt 43">
            <a:extLst>
              <a:ext uri="{FF2B5EF4-FFF2-40B4-BE49-F238E27FC236}">
                <a16:creationId xmlns:a16="http://schemas.microsoft.com/office/drawing/2014/main" id="{8E796620-3951-B6F0-1608-863913E674BC}"/>
              </a:ext>
            </a:extLst>
          </p:cNvPr>
          <p:cNvCxnSpPr>
            <a:cxnSpLocks/>
            <a:endCxn id="49" idx="0"/>
          </p:cNvCxnSpPr>
          <p:nvPr/>
        </p:nvCxnSpPr>
        <p:spPr>
          <a:xfrm>
            <a:off x="2225964" y="4801482"/>
            <a:ext cx="466436" cy="336773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C9C072EC-6BDB-0A85-E24B-31B9B095AD59}"/>
              </a:ext>
            </a:extLst>
          </p:cNvPr>
          <p:cNvSpPr txBox="1"/>
          <p:nvPr/>
        </p:nvSpPr>
        <p:spPr>
          <a:xfrm>
            <a:off x="2253867" y="4554370"/>
            <a:ext cx="969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SELIN15_0</a:t>
            </a:r>
          </a:p>
        </p:txBody>
      </p: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5F61F096-A773-9C9D-BD4E-29A629CC6242}"/>
              </a:ext>
            </a:extLst>
          </p:cNvPr>
          <p:cNvCxnSpPr>
            <a:cxnSpLocks/>
          </p:cNvCxnSpPr>
          <p:nvPr/>
        </p:nvCxnSpPr>
        <p:spPr>
          <a:xfrm>
            <a:off x="3446585" y="5733645"/>
            <a:ext cx="421676" cy="0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44B13098-5AF0-0DF9-1163-16529263B8A6}"/>
              </a:ext>
            </a:extLst>
          </p:cNvPr>
          <p:cNvCxnSpPr>
            <a:cxnSpLocks/>
            <a:endCxn id="43" idx="1"/>
          </p:cNvCxnSpPr>
          <p:nvPr/>
        </p:nvCxnSpPr>
        <p:spPr>
          <a:xfrm flipV="1">
            <a:off x="3446585" y="5259355"/>
            <a:ext cx="2393993" cy="24195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56E726B9-4919-5C0E-A5A4-A9AACA72011A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5376631" y="5733645"/>
            <a:ext cx="463947" cy="45652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A54CD224-82A2-BF7D-4C58-1070DC8CB1FD}"/>
              </a:ext>
            </a:extLst>
          </p:cNvPr>
          <p:cNvSpPr/>
          <p:nvPr/>
        </p:nvSpPr>
        <p:spPr>
          <a:xfrm>
            <a:off x="1938215" y="5138255"/>
            <a:ext cx="1508370" cy="7893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MUX7.0</a:t>
            </a: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353A00AF-A703-6A5F-BF28-F015AFFD14DD}"/>
              </a:ext>
            </a:extLst>
          </p:cNvPr>
          <p:cNvSpPr/>
          <p:nvPr/>
        </p:nvSpPr>
        <p:spPr>
          <a:xfrm>
            <a:off x="3868261" y="5474675"/>
            <a:ext cx="1508370" cy="7893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MUX7.1</a:t>
            </a:r>
          </a:p>
        </p:txBody>
      </p: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1EA7B171-63A8-066D-B8D8-E2690BF3F9BD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5376631" y="6015441"/>
            <a:ext cx="463947" cy="283798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Verbinder: gewinkelt 51">
            <a:extLst>
              <a:ext uri="{FF2B5EF4-FFF2-40B4-BE49-F238E27FC236}">
                <a16:creationId xmlns:a16="http://schemas.microsoft.com/office/drawing/2014/main" id="{32656A12-5524-37FA-F4E9-C939318E166C}"/>
              </a:ext>
            </a:extLst>
          </p:cNvPr>
          <p:cNvCxnSpPr>
            <a:cxnSpLocks/>
            <a:endCxn id="50" idx="0"/>
          </p:cNvCxnSpPr>
          <p:nvPr/>
        </p:nvCxnSpPr>
        <p:spPr>
          <a:xfrm rot="16200000" flipH="1">
            <a:off x="4069707" y="4921936"/>
            <a:ext cx="639042" cy="466436"/>
          </a:xfrm>
          <a:prstGeom prst="bentConnector3">
            <a:avLst>
              <a:gd name="adj1" fmla="val 2304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>
            <a:extLst>
              <a:ext uri="{FF2B5EF4-FFF2-40B4-BE49-F238E27FC236}">
                <a16:creationId xmlns:a16="http://schemas.microsoft.com/office/drawing/2014/main" id="{FB5884E9-233D-AB9E-EFC7-E17A6B5493EE}"/>
              </a:ext>
            </a:extLst>
          </p:cNvPr>
          <p:cNvSpPr txBox="1"/>
          <p:nvPr/>
        </p:nvSpPr>
        <p:spPr>
          <a:xfrm>
            <a:off x="4191897" y="4576349"/>
            <a:ext cx="9696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SEL_IN15_1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5CE7F403-D4BE-C84F-E78E-A2089E8B48A8}"/>
              </a:ext>
            </a:extLst>
          </p:cNvPr>
          <p:cNvSpPr txBox="1"/>
          <p:nvPr/>
        </p:nvSpPr>
        <p:spPr>
          <a:xfrm>
            <a:off x="3508183" y="1892353"/>
            <a:ext cx="298480" cy="24325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3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sz="3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de-DE" sz="35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BE964A47-F5CB-63BB-C4D0-B8E14E16CDD6}"/>
              </a:ext>
            </a:extLst>
          </p:cNvPr>
          <p:cNvSpPr txBox="1"/>
          <p:nvPr/>
        </p:nvSpPr>
        <p:spPr>
          <a:xfrm>
            <a:off x="7435273" y="2676933"/>
            <a:ext cx="4275466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500" dirty="0"/>
              <a:t>32x MUX ICs für alle Inputs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500" dirty="0"/>
              <a:t>16x DP Connector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500" dirty="0"/>
              <a:t>16x SDI Connector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500" dirty="0"/>
              <a:t>16x Optical A818 Transceiver</a:t>
            </a:r>
            <a:br>
              <a:rPr lang="de-DE" sz="2500" dirty="0"/>
            </a:br>
            <a:r>
              <a:rPr lang="de-DE" sz="2500" dirty="0"/>
              <a:t> 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17C6DDBA-FDEF-E399-BB15-9345B8017CF4}"/>
              </a:ext>
            </a:extLst>
          </p:cNvPr>
          <p:cNvSpPr txBox="1"/>
          <p:nvPr/>
        </p:nvSpPr>
        <p:spPr>
          <a:xfrm>
            <a:off x="1520" y="128994"/>
            <a:ext cx="10230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500" b="1" dirty="0"/>
              <a:t>Inputs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15DD814-9A53-18F0-CDB9-49637534FAA4}"/>
              </a:ext>
            </a:extLst>
          </p:cNvPr>
          <p:cNvSpPr txBox="1"/>
          <p:nvPr/>
        </p:nvSpPr>
        <p:spPr>
          <a:xfrm>
            <a:off x="6736038" y="2998113"/>
            <a:ext cx="50366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0" b="1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88992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Breitbild</PresentationFormat>
  <Paragraphs>101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Company>Collins Aerospace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Kley, Sascha                           Export License Required - US Collins</dc:creator>
  <cp:lastModifiedBy>Kley, Sascha                           Export License Required - US Collins</cp:lastModifiedBy>
  <cp:revision>5</cp:revision>
  <dcterms:created xsi:type="dcterms:W3CDTF">2022-09-19T11:40:30Z</dcterms:created>
  <dcterms:modified xsi:type="dcterms:W3CDTF">2022-09-19T12:51:22Z</dcterms:modified>
</cp:coreProperties>
</file>