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3515E-CAA5-4BFE-9126-3DBEF6841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30C36-3013-4DFE-94AB-DFC5ACDBC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3BDFD-E405-4D8F-93EB-28282F1F9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FB410-8421-4301-98C3-DF923C05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DEAD2-ABE4-4125-AE80-8271E212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6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4A083-B73C-4934-AB93-466DACB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56DBA8-3FC0-4AF1-9AD2-041812948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3ED08-9874-444C-9D6B-0D23D54A1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0153A-47B8-4AEC-92A1-0264FA1D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D2421-6F10-4C7B-8945-FFADDDBB1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7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554150-2E86-4AC4-AC79-3A1E9CEBF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BDA3F7-5D11-472E-A60D-BAF94ED2A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0454-1B22-4389-B9BD-192047AE3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910AA-26E6-4933-9B67-FAAE8F3A9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6A855-66DC-4DAF-95FA-A3F6F828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7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A7EAD-BA54-4310-BCF0-7F764413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E42AA-C9E2-4060-A856-EEC4686EE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6DDBE-3EA7-4E14-A394-C7715AF8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9C918-E64D-4CA0-8A90-3754190DB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C9E52-9A16-49A4-B237-35BFD8B82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9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FBC9-369C-4E00-A9BF-6CE1FF224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12A03-E92B-40E0-9189-243BD0D8A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51784-7E1F-47C5-87B2-E87A7467A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5423A-7609-46D2-BF79-1BFC18B1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2F17-7A13-4023-A2F4-79BB81F1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8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DBA06-4FB4-4F97-BCDF-0410EFD3F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E4F41-4972-4E58-84D1-9AD3F665F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48865-8EA3-4549-8887-20CAB7830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1EA19-F725-4C71-93C5-4933E8AC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EF9C2-7179-4867-8DF7-643750EE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98207-AA66-46CF-ABC8-FEA88F14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8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D7A00-DA36-41B3-A559-29AEE69E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FCC74-601D-48CC-A41F-7A2A6DCD3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C6FCD-7108-457F-BAEB-B6EC6B1BA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95318-7398-443E-9482-5D59343CA4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37767-966D-4B12-BC02-E5A53B3B8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8213F8-0AD5-4034-A71D-AF92E2991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6A6F0D-FF1E-4361-984D-10430CE9F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910DDC-65E2-4F71-980E-E9626650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2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98061-3FB2-4076-8960-44B91CFEF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F3840A-D797-4B28-958E-83CE65250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EF3AD-A13A-4CAD-A946-11951DED2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B56C0-13AB-4D9C-9512-C3309062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4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392F8D-D8DB-410E-9CD8-E6301772C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C4966E-5393-43C2-9CB4-0B9D990D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3DB88-5316-4DED-9E4B-59DE63135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1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CA50-1733-4011-8F12-4447A13D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2670F-854E-48A4-940B-D18DD6BF3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0CC34-D86B-465E-86DC-7650FACAA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EB5ED-52C6-48C9-84B5-17930946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233318-977B-41A8-A793-1D3F6207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53CE3-9040-47EC-94F2-835C9981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7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17C94-AE24-4843-83EF-E3507A7E9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5CF139-5424-4D2D-8047-6862A2400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3BB3A-24DC-4A76-84D2-4081962CE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9AC34-9F6C-4A9C-9BC1-1780953B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1CCA8-F25C-447B-B5EC-D14821E2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0083C-86EF-475A-8D24-D21039A4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3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E8107F-8717-422F-A64D-ED87BBF2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843A9-8C7A-4005-8747-E3CFB43D5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7CD84-4A3C-4575-8DE1-E953F20198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3461D-12CB-4F34-BE69-9C2AA1C58543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2603E-1240-49F2-8783-4AE4CDC0C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D499-4E5C-46F0-A9E3-C3DFA6226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4AF37-D14D-46D5-90C8-1FA307CF2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8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FB67A-9B33-499F-BDAB-83CCE22D33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 DE pin to control output differential signals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422B54-947E-43BE-9107-C8D16FD641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Jun.27,2025</a:t>
            </a:r>
          </a:p>
        </p:txBody>
      </p:sp>
    </p:spTree>
    <p:extLst>
      <p:ext uri="{BB962C8B-B14F-4D97-AF65-F5344CB8AC3E}">
        <p14:creationId xmlns:p14="http://schemas.microsoft.com/office/powerpoint/2010/main" val="2868445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622DBD5A-991A-43A4-9A5E-89B95CCA71A8}"/>
              </a:ext>
            </a:extLst>
          </p:cNvPr>
          <p:cNvGrpSpPr/>
          <p:nvPr/>
        </p:nvGrpSpPr>
        <p:grpSpPr>
          <a:xfrm>
            <a:off x="78859" y="2800145"/>
            <a:ext cx="5819310" cy="3579569"/>
            <a:chOff x="1936985" y="296665"/>
            <a:chExt cx="5819310" cy="357956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73BC9D-FDE7-448A-98C5-283F6D128B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72235" y="296665"/>
              <a:ext cx="5784060" cy="357956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8FF1066-1662-4565-8801-C613811DCA9D}"/>
                </a:ext>
              </a:extLst>
            </p:cNvPr>
            <p:cNvSpPr txBox="1"/>
            <p:nvPr/>
          </p:nvSpPr>
          <p:spPr>
            <a:xfrm>
              <a:off x="2510117" y="595205"/>
              <a:ext cx="10486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SN65MLVD206D</a:t>
              </a:r>
            </a:p>
            <a:p>
              <a:pPr algn="ctr"/>
              <a:r>
                <a:rPr lang="en-US" sz="1000" dirty="0"/>
                <a:t>Transmitter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A893C3-C63C-45E2-B6D5-8E7E24DA584D}"/>
                </a:ext>
              </a:extLst>
            </p:cNvPr>
            <p:cNvSpPr txBox="1"/>
            <p:nvPr/>
          </p:nvSpPr>
          <p:spPr>
            <a:xfrm>
              <a:off x="4864265" y="560485"/>
              <a:ext cx="10486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SN65MLVD206D</a:t>
              </a:r>
            </a:p>
            <a:p>
              <a:r>
                <a:rPr lang="en-US" sz="1000" dirty="0"/>
                <a:t>Receiver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E96F861-2F6C-411F-B639-C32785B16977}"/>
                </a:ext>
              </a:extLst>
            </p:cNvPr>
            <p:cNvGrpSpPr/>
            <p:nvPr/>
          </p:nvGrpSpPr>
          <p:grpSpPr>
            <a:xfrm>
              <a:off x="2111405" y="795260"/>
              <a:ext cx="630301" cy="246221"/>
              <a:chOff x="2111405" y="795260"/>
              <a:chExt cx="630301" cy="246221"/>
            </a:xfrm>
          </p:grpSpPr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61AE2A1F-AB3C-4874-94C2-676ED37974A6}"/>
                  </a:ext>
                </a:extLst>
              </p:cNvPr>
              <p:cNvCxnSpPr/>
              <p:nvPr/>
            </p:nvCxnSpPr>
            <p:spPr>
              <a:xfrm>
                <a:off x="2160494" y="995315"/>
                <a:ext cx="51098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95EB68-BD5E-4F90-AEF6-CB7BB265589B}"/>
                  </a:ext>
                </a:extLst>
              </p:cNvPr>
              <p:cNvSpPr txBox="1"/>
              <p:nvPr/>
            </p:nvSpPr>
            <p:spPr>
              <a:xfrm>
                <a:off x="2111405" y="795260"/>
                <a:ext cx="63030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/>
                  <a:t>DE(Pin3)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B5569AD-4FEB-445C-888D-93FE37D1002C}"/>
                </a:ext>
              </a:extLst>
            </p:cNvPr>
            <p:cNvGrpSpPr/>
            <p:nvPr/>
          </p:nvGrpSpPr>
          <p:grpSpPr>
            <a:xfrm>
              <a:off x="2103698" y="1190750"/>
              <a:ext cx="567784" cy="246221"/>
              <a:chOff x="2114163" y="796196"/>
              <a:chExt cx="567784" cy="246221"/>
            </a:xfrm>
          </p:grpSpPr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B09C3F08-CFC5-4F35-9369-FFB7ECD930F5}"/>
                  </a:ext>
                </a:extLst>
              </p:cNvPr>
              <p:cNvCxnSpPr/>
              <p:nvPr/>
            </p:nvCxnSpPr>
            <p:spPr>
              <a:xfrm>
                <a:off x="2160494" y="995315"/>
                <a:ext cx="51098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D3D7C1C-7E8B-4FAC-8BA5-01E69ADC3896}"/>
                  </a:ext>
                </a:extLst>
              </p:cNvPr>
              <p:cNvSpPr txBox="1"/>
              <p:nvPr/>
            </p:nvSpPr>
            <p:spPr>
              <a:xfrm>
                <a:off x="2114163" y="796196"/>
                <a:ext cx="56778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/>
                  <a:t>D(Pin4)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AAB55AB-4E64-4A3A-BCF7-56E2957D2BC3}"/>
                </a:ext>
              </a:extLst>
            </p:cNvPr>
            <p:cNvGrpSpPr/>
            <p:nvPr/>
          </p:nvGrpSpPr>
          <p:grpSpPr>
            <a:xfrm>
              <a:off x="1936985" y="2768470"/>
              <a:ext cx="901209" cy="246221"/>
              <a:chOff x="2111405" y="795260"/>
              <a:chExt cx="901209" cy="246221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D410A3F2-E3EE-4B4B-B00D-C1176E2F4965}"/>
                  </a:ext>
                </a:extLst>
              </p:cNvPr>
              <p:cNvCxnSpPr/>
              <p:nvPr/>
            </p:nvCxnSpPr>
            <p:spPr>
              <a:xfrm>
                <a:off x="2160494" y="995315"/>
                <a:ext cx="51098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3A3DEA7-A300-417A-805E-5962590ECFBC}"/>
                  </a:ext>
                </a:extLst>
              </p:cNvPr>
              <p:cNvSpPr txBox="1"/>
              <p:nvPr/>
            </p:nvSpPr>
            <p:spPr>
              <a:xfrm>
                <a:off x="2111405" y="795260"/>
                <a:ext cx="90120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/>
                  <a:t>DE(Pin3):High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ED1B2CF-9EAF-41C0-A15E-A0C80E657862}"/>
                </a:ext>
              </a:extLst>
            </p:cNvPr>
            <p:cNvGrpSpPr/>
            <p:nvPr/>
          </p:nvGrpSpPr>
          <p:grpSpPr>
            <a:xfrm>
              <a:off x="5194791" y="2809274"/>
              <a:ext cx="901209" cy="246221"/>
              <a:chOff x="2111405" y="795260"/>
              <a:chExt cx="901209" cy="246221"/>
            </a:xfrm>
          </p:grpSpPr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1B7629B7-FEB6-434E-9056-9804875915CC}"/>
                  </a:ext>
                </a:extLst>
              </p:cNvPr>
              <p:cNvCxnSpPr/>
              <p:nvPr/>
            </p:nvCxnSpPr>
            <p:spPr>
              <a:xfrm>
                <a:off x="2160494" y="995315"/>
                <a:ext cx="51098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E5961E1-ACDF-47DD-9A90-92EC832D6588}"/>
                  </a:ext>
                </a:extLst>
              </p:cNvPr>
              <p:cNvSpPr txBox="1"/>
              <p:nvPr/>
            </p:nvSpPr>
            <p:spPr>
              <a:xfrm>
                <a:off x="2111405" y="795260"/>
                <a:ext cx="90120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/>
                  <a:t>DE(Pin3):High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C1C0851C-C1AB-4BD3-9FF7-891906241539}"/>
                </a:ext>
              </a:extLst>
            </p:cNvPr>
            <p:cNvGrpSpPr/>
            <p:nvPr/>
          </p:nvGrpSpPr>
          <p:grpSpPr>
            <a:xfrm>
              <a:off x="3343678" y="2845414"/>
              <a:ext cx="718466" cy="246221"/>
              <a:chOff x="2111405" y="795260"/>
              <a:chExt cx="718466" cy="246221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2EAC4596-387B-42FD-A38E-6FEBE7401ED3}"/>
                  </a:ext>
                </a:extLst>
              </p:cNvPr>
              <p:cNvCxnSpPr/>
              <p:nvPr/>
            </p:nvCxnSpPr>
            <p:spPr>
              <a:xfrm>
                <a:off x="2160494" y="995315"/>
                <a:ext cx="51098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9945FD6-91E4-44F4-8E6E-F1AFDB7B69AA}"/>
                  </a:ext>
                </a:extLst>
              </p:cNvPr>
              <p:cNvSpPr txBox="1"/>
              <p:nvPr/>
            </p:nvSpPr>
            <p:spPr>
              <a:xfrm>
                <a:off x="2111405" y="795260"/>
                <a:ext cx="71846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/>
                  <a:t>DE(Pin3):L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CB537BA-5202-4C21-B58E-4127BE214559}"/>
                </a:ext>
              </a:extLst>
            </p:cNvPr>
            <p:cNvGrpSpPr/>
            <p:nvPr/>
          </p:nvGrpSpPr>
          <p:grpSpPr>
            <a:xfrm>
              <a:off x="6418564" y="2886218"/>
              <a:ext cx="718466" cy="246221"/>
              <a:chOff x="2111405" y="795260"/>
              <a:chExt cx="718466" cy="246221"/>
            </a:xfrm>
          </p:grpSpPr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0FE92A42-9E34-491B-A696-0FDC4C539104}"/>
                  </a:ext>
                </a:extLst>
              </p:cNvPr>
              <p:cNvCxnSpPr/>
              <p:nvPr/>
            </p:nvCxnSpPr>
            <p:spPr>
              <a:xfrm>
                <a:off x="2160494" y="995315"/>
                <a:ext cx="51098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3D844BB-9681-40EA-AFA3-9A9E5DA4FD85}"/>
                  </a:ext>
                </a:extLst>
              </p:cNvPr>
              <p:cNvSpPr txBox="1"/>
              <p:nvPr/>
            </p:nvSpPr>
            <p:spPr>
              <a:xfrm>
                <a:off x="2111405" y="795260"/>
                <a:ext cx="71846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/>
                  <a:t>DE(Pin3):L</a:t>
                </a: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DFDE21E-7E57-4838-861F-E8FFC5BFAE10}"/>
              </a:ext>
            </a:extLst>
          </p:cNvPr>
          <p:cNvGrpSpPr/>
          <p:nvPr/>
        </p:nvGrpSpPr>
        <p:grpSpPr>
          <a:xfrm>
            <a:off x="6364940" y="1667436"/>
            <a:ext cx="5827060" cy="4915345"/>
            <a:chOff x="6095998" y="1837765"/>
            <a:chExt cx="5827060" cy="4915345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1864E68D-BF72-4A2E-BFB9-985ECF40B2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955" t="6405" r="1251" b="5219"/>
            <a:stretch/>
          </p:blipFill>
          <p:spPr>
            <a:xfrm>
              <a:off x="6095998" y="1837765"/>
              <a:ext cx="5827059" cy="4554071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BB5019B-3F58-4DAC-9D67-B2DF320C917B}"/>
                </a:ext>
              </a:extLst>
            </p:cNvPr>
            <p:cNvSpPr txBox="1"/>
            <p:nvPr/>
          </p:nvSpPr>
          <p:spPr>
            <a:xfrm>
              <a:off x="6096000" y="6476111"/>
              <a:ext cx="58270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Fig 01, Differential output voltage A(pin6)-B(pin7)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83D19FD9-136A-48B8-94F3-5C43C2531887}"/>
                </a:ext>
              </a:extLst>
            </p:cNvPr>
            <p:cNvGrpSpPr/>
            <p:nvPr/>
          </p:nvGrpSpPr>
          <p:grpSpPr>
            <a:xfrm>
              <a:off x="6266329" y="2770094"/>
              <a:ext cx="4141695" cy="564777"/>
              <a:chOff x="6266329" y="2770094"/>
              <a:chExt cx="4141695" cy="564777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BF4D221-A630-4738-BC65-692327DEA9E6}"/>
                  </a:ext>
                </a:extLst>
              </p:cNvPr>
              <p:cNvCxnSpPr/>
              <p:nvPr/>
            </p:nvCxnSpPr>
            <p:spPr>
              <a:xfrm>
                <a:off x="6266329" y="3334871"/>
                <a:ext cx="403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F1583FC-561A-48AA-8C1C-258439A241BB}"/>
                  </a:ext>
                </a:extLst>
              </p:cNvPr>
              <p:cNvCxnSpPr/>
              <p:nvPr/>
            </p:nvCxnSpPr>
            <p:spPr>
              <a:xfrm flipV="1">
                <a:off x="6669741" y="2770094"/>
                <a:ext cx="0" cy="5647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ADF66914-F501-4211-AFA8-81D6FE4B4438}"/>
                  </a:ext>
                </a:extLst>
              </p:cNvPr>
              <p:cNvCxnSpPr/>
              <p:nvPr/>
            </p:nvCxnSpPr>
            <p:spPr>
              <a:xfrm>
                <a:off x="6669741" y="2788024"/>
                <a:ext cx="373828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6CCA2F7-943B-4071-969A-EB8F10BE7107}"/>
                </a:ext>
              </a:extLst>
            </p:cNvPr>
            <p:cNvSpPr txBox="1"/>
            <p:nvPr/>
          </p:nvSpPr>
          <p:spPr>
            <a:xfrm>
              <a:off x="6266328" y="2965540"/>
              <a:ext cx="4395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DE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EFE7D50-D5AF-4916-AAB7-C4378656DDB5}"/>
                </a:ext>
              </a:extLst>
            </p:cNvPr>
            <p:cNvSpPr txBox="1"/>
            <p:nvPr/>
          </p:nvSpPr>
          <p:spPr>
            <a:xfrm>
              <a:off x="6212812" y="4023375"/>
              <a:ext cx="5132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A-B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9ABF01B-8CF3-4075-8AC3-F8542B65616B}"/>
              </a:ext>
            </a:extLst>
          </p:cNvPr>
          <p:cNvSpPr txBox="1"/>
          <p:nvPr/>
        </p:nvSpPr>
        <p:spPr>
          <a:xfrm>
            <a:off x="0" y="94699"/>
            <a:ext cx="109051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 fixed amplitude clock input signal is always present on the D (PIN4), e</a:t>
            </a:r>
            <a:r>
              <a:rPr lang="en-US" altLang="zh-CN" sz="1600" dirty="0"/>
              <a:t>nable or disable </a:t>
            </a:r>
            <a:r>
              <a:rPr lang="en-US" sz="1600" dirty="0"/>
              <a:t>the differential signal output between the AB pins by pulling the DE pins high and low.</a:t>
            </a:r>
          </a:p>
          <a:p>
            <a:r>
              <a:rPr lang="en-US" sz="1600" dirty="0"/>
              <a:t>Q1: How long is the differential output enabling after DE is high?</a:t>
            </a:r>
          </a:p>
          <a:p>
            <a:r>
              <a:rPr lang="en-US" sz="1600" dirty="0"/>
              <a:t>Q2: Refer to Fig.01, What is the reason for the differential signal amplitude to decrease over time when the DE is high? 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6CACBFF0-3881-48CE-B19B-A9FF649550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707" y="1248586"/>
            <a:ext cx="2514951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553ED4C3-1CD0-4E58-B9D8-7CC156C61D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8" t="6405" r="1251" b="5219"/>
          <a:stretch/>
        </p:blipFill>
        <p:spPr>
          <a:xfrm>
            <a:off x="107576" y="1837765"/>
            <a:ext cx="11815482" cy="45540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C977C6-3945-4A13-884A-F868E0A64F48}"/>
              </a:ext>
            </a:extLst>
          </p:cNvPr>
          <p:cNvSpPr txBox="1"/>
          <p:nvPr/>
        </p:nvSpPr>
        <p:spPr>
          <a:xfrm>
            <a:off x="215153" y="6391836"/>
            <a:ext cx="4464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Fig 01, output single voltage on A(pin6)-GND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630DCDA-84C3-41F5-9DAF-314A1072C5E9}"/>
              </a:ext>
            </a:extLst>
          </p:cNvPr>
          <p:cNvSpPr txBox="1"/>
          <p:nvPr/>
        </p:nvSpPr>
        <p:spPr>
          <a:xfrm>
            <a:off x="6096000" y="6476111"/>
            <a:ext cx="5827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Fig 02, Differential output voltage A(pin6)-B(pin7)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6771AE0-03B0-466B-82AF-183AF3A834F0}"/>
              </a:ext>
            </a:extLst>
          </p:cNvPr>
          <p:cNvGrpSpPr/>
          <p:nvPr/>
        </p:nvGrpSpPr>
        <p:grpSpPr>
          <a:xfrm>
            <a:off x="6266329" y="2770094"/>
            <a:ext cx="4141695" cy="564777"/>
            <a:chOff x="6266329" y="2770094"/>
            <a:chExt cx="4141695" cy="564777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3C8F67B9-1F85-486C-B2EB-ACB3063A1B58}"/>
                </a:ext>
              </a:extLst>
            </p:cNvPr>
            <p:cNvCxnSpPr/>
            <p:nvPr/>
          </p:nvCxnSpPr>
          <p:spPr>
            <a:xfrm>
              <a:off x="6266329" y="3334871"/>
              <a:ext cx="4034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00CEDBA-C013-4FB6-819C-AD9C71C80DC3}"/>
                </a:ext>
              </a:extLst>
            </p:cNvPr>
            <p:cNvCxnSpPr/>
            <p:nvPr/>
          </p:nvCxnSpPr>
          <p:spPr>
            <a:xfrm flipV="1">
              <a:off x="6669741" y="2770094"/>
              <a:ext cx="0" cy="5647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EAE5ED99-3DC3-4178-ACB9-8D3BF3B6B0FC}"/>
                </a:ext>
              </a:extLst>
            </p:cNvPr>
            <p:cNvCxnSpPr/>
            <p:nvPr/>
          </p:nvCxnSpPr>
          <p:spPr>
            <a:xfrm>
              <a:off x="6669741" y="2788024"/>
              <a:ext cx="373828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21099AA4-E11D-44BA-B711-99274EE10C6C}"/>
              </a:ext>
            </a:extLst>
          </p:cNvPr>
          <p:cNvSpPr txBox="1"/>
          <p:nvPr/>
        </p:nvSpPr>
        <p:spPr>
          <a:xfrm>
            <a:off x="6266328" y="296554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9D795EC-48B2-453F-9E2C-E070D275812F}"/>
              </a:ext>
            </a:extLst>
          </p:cNvPr>
          <p:cNvSpPr txBox="1"/>
          <p:nvPr/>
        </p:nvSpPr>
        <p:spPr>
          <a:xfrm>
            <a:off x="6212812" y="4023375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A-B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5C5DC83-498F-4475-A65B-8A73BDB46670}"/>
              </a:ext>
            </a:extLst>
          </p:cNvPr>
          <p:cNvSpPr txBox="1"/>
          <p:nvPr/>
        </p:nvSpPr>
        <p:spPr>
          <a:xfrm>
            <a:off x="1318082" y="336624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A-GND</a:t>
            </a:r>
          </a:p>
        </p:txBody>
      </p:sp>
    </p:spTree>
    <p:extLst>
      <p:ext uri="{BB962C8B-B14F-4D97-AF65-F5344CB8AC3E}">
        <p14:creationId xmlns:p14="http://schemas.microsoft.com/office/powerpoint/2010/main" val="4287637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164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等线</vt:lpstr>
      <vt:lpstr>Arial</vt:lpstr>
      <vt:lpstr>Calibri</vt:lpstr>
      <vt:lpstr>Calibri Light</vt:lpstr>
      <vt:lpstr>Office Theme</vt:lpstr>
      <vt:lpstr>Use DE pin to control output differential signals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DE pin to control output differential signals</dc:title>
  <dc:creator>Zhang, Ken</dc:creator>
  <cp:lastModifiedBy>Zhang, Ken</cp:lastModifiedBy>
  <cp:revision>11</cp:revision>
  <dcterms:created xsi:type="dcterms:W3CDTF">2025-06-27T03:26:31Z</dcterms:created>
  <dcterms:modified xsi:type="dcterms:W3CDTF">2025-06-27T04:21:42Z</dcterms:modified>
</cp:coreProperties>
</file>