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18F1-17EA-4ED2-8DE4-2AF32CB09734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B7AE5-9E7D-4735-A15C-F918DB9A04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5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B7AE5-9E7D-4735-A15C-F918DB9A04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5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6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72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6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8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0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7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11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16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2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6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0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6631062" cy="4409488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H="1">
            <a:off x="7164288" y="2897440"/>
            <a:ext cx="1224136" cy="0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452320" y="2337181"/>
            <a:ext cx="1085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CAT5 cable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127109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i="1" u="sng" dirty="0" smtClean="0"/>
              <a:t>Before:  </a:t>
            </a:r>
            <a:r>
              <a:rPr lang="en-US" altLang="ja-JP" sz="1600" dirty="0" smtClean="0"/>
              <a:t>following Data sheet Fig2                               : 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Bit Error rate  10^-6  for  100m cable </a:t>
            </a:r>
            <a:r>
              <a:rPr lang="en-US" altLang="ja-JP" sz="1600" dirty="0" smtClean="0"/>
              <a:t>(1)</a:t>
            </a:r>
            <a:endParaRPr kumimoji="1" lang="en-US" altLang="ja-JP" sz="1600" dirty="0"/>
          </a:p>
          <a:p>
            <a:r>
              <a:rPr lang="en-US" altLang="ja-JP" sz="1600" b="1" i="1" u="sng" dirty="0" smtClean="0"/>
              <a:t>After :   </a:t>
            </a:r>
            <a:r>
              <a:rPr lang="en-US" altLang="ja-JP" sz="1600" dirty="0" smtClean="0"/>
              <a:t>remove red circle  as DEMO-board(2) case      : No error</a:t>
            </a:r>
          </a:p>
          <a:p>
            <a:endParaRPr kumimoji="1" lang="en-US" altLang="ja-JP" sz="1600" dirty="0"/>
          </a:p>
          <a:p>
            <a:r>
              <a:rPr lang="en-US" altLang="ja-JP" sz="1600" dirty="0" smtClean="0"/>
              <a:t>(1)In case ~10m , no problem even ‘ Before’ case</a:t>
            </a:r>
          </a:p>
          <a:p>
            <a:r>
              <a:rPr lang="en-US" altLang="ja-JP" sz="1600" dirty="0" smtClean="0"/>
              <a:t>(2)http</a:t>
            </a:r>
            <a:r>
              <a:rPr lang="en-US" altLang="ja-JP" sz="1600" dirty="0"/>
              <a:t>://www.ti.com/lit/df/snlr010/snlr010.pdf</a:t>
            </a:r>
          </a:p>
          <a:p>
            <a:pPr marL="285750" indent="-285750">
              <a:buFont typeface="Arial" charset="0"/>
              <a:buChar char="•"/>
            </a:pPr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497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634" y="980728"/>
            <a:ext cx="4465197" cy="33790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89" y="1070385"/>
            <a:ext cx="4248472" cy="328941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547664" y="134281"/>
            <a:ext cx="154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u="sng" dirty="0" smtClean="0"/>
              <a:t>Before</a:t>
            </a:r>
            <a:endParaRPr lang="en-US" altLang="ja-JP" b="1" i="1" u="sng" dirty="0"/>
          </a:p>
          <a:p>
            <a:r>
              <a:rPr kumimoji="1" lang="en-US" altLang="ja-JP" dirty="0" err="1" smtClean="0"/>
              <a:t>Vcm</a:t>
            </a:r>
            <a:r>
              <a:rPr kumimoji="1" lang="en-US" altLang="ja-JP" dirty="0" smtClean="0"/>
              <a:t>=3.3V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2040" y="134281"/>
            <a:ext cx="154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u="sng" dirty="0" smtClean="0"/>
              <a:t>After</a:t>
            </a:r>
            <a:endParaRPr lang="en-US" altLang="ja-JP" dirty="0"/>
          </a:p>
          <a:p>
            <a:r>
              <a:rPr kumimoji="1" lang="en-US" altLang="ja-JP" dirty="0" err="1" smtClean="0"/>
              <a:t>Vcm</a:t>
            </a:r>
            <a:r>
              <a:rPr lang="en-US" altLang="ja-JP" dirty="0"/>
              <a:t> </a:t>
            </a:r>
            <a:r>
              <a:rPr lang="en-US" altLang="ja-JP" dirty="0" smtClean="0"/>
              <a:t>is ~ </a:t>
            </a:r>
            <a:r>
              <a:rPr kumimoji="1" lang="en-US" altLang="ja-JP" dirty="0" smtClean="0"/>
              <a:t>1.5V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078" y="4725144"/>
            <a:ext cx="86001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 per customer,  even tough ‘Before’ case, Peak to peak </a:t>
            </a:r>
            <a:r>
              <a:rPr lang="en-US" altLang="ja-JP" sz="1600" dirty="0"/>
              <a:t>d</a:t>
            </a:r>
            <a:r>
              <a:rPr kumimoji="1" lang="en-US" altLang="ja-JP" sz="1600" dirty="0" smtClean="0"/>
              <a:t>ifferential voltage , and its slew rate should</a:t>
            </a:r>
          </a:p>
          <a:p>
            <a:r>
              <a:rPr lang="en-US" altLang="ja-JP" sz="1600" dirty="0"/>
              <a:t>b</a:t>
            </a:r>
            <a:r>
              <a:rPr lang="en-US" altLang="ja-JP" sz="1600" dirty="0" smtClean="0"/>
              <a:t>e same</a:t>
            </a:r>
            <a:r>
              <a:rPr kumimoji="1" lang="en-US" altLang="ja-JP" sz="1600" dirty="0" smtClean="0"/>
              <a:t>  , no deformation even though ‘ Before ‘ case.</a:t>
            </a:r>
          </a:p>
          <a:p>
            <a:endParaRPr lang="en-US" altLang="ja-JP" sz="1600" dirty="0" smtClean="0"/>
          </a:p>
          <a:p>
            <a:r>
              <a:rPr lang="en-US" altLang="ja-JP" sz="1600" b="1" u="sng" dirty="0" smtClean="0"/>
              <a:t>Question :  Data sheet Fig6-2 is correct? Or DEMO-board(snlr010.odf is correct?)</a:t>
            </a:r>
          </a:p>
          <a:p>
            <a:r>
              <a:rPr lang="en-US" altLang="ja-JP" sz="1600" dirty="0" smtClean="0"/>
              <a:t>Customer think DP83816 has equalizer inside, so customer think it should be work with no-error</a:t>
            </a:r>
          </a:p>
          <a:p>
            <a:r>
              <a:rPr lang="en-US" altLang="ja-JP" sz="1600" dirty="0" smtClean="0"/>
              <a:t>even though ‘ Before’ case, but please advise customer’s corrective action is correctly or no.</a:t>
            </a:r>
          </a:p>
          <a:p>
            <a:r>
              <a:rPr lang="en-US" altLang="ja-JP" sz="1600" dirty="0" smtClean="0"/>
              <a:t>( Customer don’t know internal bias of receiver circuit at TPRDP/DM, but he should follow data sheet </a:t>
            </a:r>
          </a:p>
          <a:p>
            <a:r>
              <a:rPr lang="en-US" altLang="ja-JP" sz="1600" dirty="0"/>
              <a:t>a</a:t>
            </a:r>
            <a:r>
              <a:rPr lang="en-US" altLang="ja-JP" sz="1600" dirty="0" smtClean="0"/>
              <a:t>s ‘Before’ case??)</a:t>
            </a:r>
          </a:p>
          <a:p>
            <a:endParaRPr lang="en-US" altLang="ja-JP" sz="1600" dirty="0"/>
          </a:p>
          <a:p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221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163</Words>
  <Application>Microsoft Office PowerPoint</Application>
  <PresentationFormat>画面に合わせる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5</cp:revision>
  <dcterms:created xsi:type="dcterms:W3CDTF">2018-04-05T07:45:41Z</dcterms:created>
  <dcterms:modified xsi:type="dcterms:W3CDTF">2018-04-05T08:30:40Z</dcterms:modified>
</cp:coreProperties>
</file>