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C18F1-17EA-4ED2-8DE4-2AF32CB09734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B7AE5-9E7D-4735-A15C-F918DB9A04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151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B7AE5-9E7D-4735-A15C-F918DB9A04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55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46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72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96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78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03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77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111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43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16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92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168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3242F-CA0F-487C-B14C-9B3D35BFA428}" type="datetimeFigureOut">
              <a:rPr kumimoji="1" lang="ja-JP" altLang="en-US" smtClean="0"/>
              <a:t>2018/4/5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65C7C-21D4-40C8-B64D-FD06A9CAC1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60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554" y="1484784"/>
            <a:ext cx="7724775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左中かっこ 1"/>
          <p:cNvSpPr/>
          <p:nvPr/>
        </p:nvSpPr>
        <p:spPr>
          <a:xfrm>
            <a:off x="1130695" y="4001244"/>
            <a:ext cx="157038" cy="5760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左中かっこ 2"/>
          <p:cNvSpPr/>
          <p:nvPr/>
        </p:nvSpPr>
        <p:spPr>
          <a:xfrm>
            <a:off x="1149743" y="3312071"/>
            <a:ext cx="157039" cy="5760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4223551" y="2561084"/>
            <a:ext cx="50862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95668" y="4162847"/>
            <a:ext cx="10801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 smtClean="0"/>
              <a:t>TPRDP/TPRDM:</a:t>
            </a:r>
          </a:p>
          <a:p>
            <a:r>
              <a:rPr lang="en-US" altLang="ja-JP" sz="1050" b="1" dirty="0" smtClean="0"/>
              <a:t>Receiver</a:t>
            </a:r>
            <a:endParaRPr kumimoji="1" lang="ja-JP" altLang="en-US" sz="105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8163" y="23163"/>
            <a:ext cx="705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u="sng" dirty="0"/>
              <a:t>DEMO-board schematic:  http://www.ti.com/lit/df/snlr010/snlr010.pdf </a:t>
            </a:r>
            <a:endParaRPr kumimoji="1" lang="ja-JP" altLang="en-US" b="1" u="sng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5434" y="3392354"/>
            <a:ext cx="10801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 smtClean="0"/>
              <a:t>TPTDP/TPTDM:</a:t>
            </a:r>
          </a:p>
          <a:p>
            <a:r>
              <a:rPr lang="en-US" altLang="ja-JP" sz="1050" b="1" dirty="0" smtClean="0"/>
              <a:t>Transmitter</a:t>
            </a:r>
            <a:endParaRPr kumimoji="1" lang="en-US" altLang="ja-JP" sz="1050" b="1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75987" y="2159943"/>
            <a:ext cx="17908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Transmitter side:</a:t>
            </a:r>
          </a:p>
          <a:p>
            <a:r>
              <a:rPr lang="en-US" altLang="ja-JP" b="1" dirty="0" smtClean="0"/>
              <a:t>Pull Up</a:t>
            </a:r>
            <a:endParaRPr kumimoji="1" lang="ja-JP" altLang="en-US" b="1" dirty="0"/>
          </a:p>
        </p:txBody>
      </p:sp>
      <p:cxnSp>
        <p:nvCxnSpPr>
          <p:cNvPr id="11" name="直線矢印コネクタ 10"/>
          <p:cNvCxnSpPr/>
          <p:nvPr/>
        </p:nvCxnSpPr>
        <p:spPr>
          <a:xfrm flipH="1">
            <a:off x="3791503" y="2561084"/>
            <a:ext cx="43204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625881" y="5869225"/>
            <a:ext cx="2481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</a:rPr>
              <a:t>Receiv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er side:</a:t>
            </a:r>
          </a:p>
          <a:p>
            <a:r>
              <a:rPr lang="en-US" altLang="ja-JP" b="1" dirty="0" smtClean="0">
                <a:solidFill>
                  <a:srgbClr val="FF0000"/>
                </a:solidFill>
              </a:rPr>
              <a:t>Pull down( through cap)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H="1" flipV="1">
            <a:off x="2787955" y="5256287"/>
            <a:ext cx="919949" cy="6129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3791503" y="4797153"/>
            <a:ext cx="1075359" cy="10720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580083" y="620688"/>
            <a:ext cx="8282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Please take a look  that receiver side is pull down</a:t>
            </a:r>
          </a:p>
          <a:p>
            <a:r>
              <a:rPr lang="en-US" altLang="ja-JP" sz="1600" dirty="0" smtClean="0"/>
              <a:t>(through cap) in DEMO-board.</a:t>
            </a:r>
            <a:endParaRPr lang="en-US" altLang="ja-JP" sz="1600" dirty="0"/>
          </a:p>
          <a:p>
            <a:r>
              <a:rPr kumimoji="1" lang="en-US" altLang="ja-JP" sz="1600" dirty="0" smtClean="0"/>
              <a:t>Do you still need customer’s  own </a:t>
            </a:r>
            <a:r>
              <a:rPr lang="en-US" altLang="ja-JP" sz="1600" dirty="0"/>
              <a:t>schematic? ( Customer do not want to open in e2e if available )</a:t>
            </a:r>
            <a:endParaRPr kumimoji="1" lang="en-US" altLang="ja-JP" sz="1600" dirty="0" smtClean="0"/>
          </a:p>
          <a:p>
            <a:r>
              <a:rPr lang="en-US" altLang="ja-JP" sz="1600" dirty="0" smtClean="0"/>
              <a:t>Please mind that the d</a:t>
            </a:r>
            <a:r>
              <a:rPr kumimoji="1" lang="en-US" altLang="ja-JP" sz="1600" dirty="0" smtClean="0"/>
              <a:t>rawing</a:t>
            </a:r>
            <a:r>
              <a:rPr lang="en-US" altLang="ja-JP" sz="1600" dirty="0" smtClean="0"/>
              <a:t> </a:t>
            </a:r>
            <a:r>
              <a:rPr lang="en-US" altLang="ja-JP" sz="1600" dirty="0"/>
              <a:t>(</a:t>
            </a:r>
            <a:r>
              <a:rPr kumimoji="1" lang="en-US" altLang="ja-JP" sz="1600" dirty="0" smtClean="0"/>
              <a:t>Before/After) page 2 of this </a:t>
            </a:r>
            <a:r>
              <a:rPr kumimoji="1" lang="en-US" altLang="ja-JP" sz="1600" dirty="0" err="1" smtClean="0"/>
              <a:t>ppt</a:t>
            </a:r>
            <a:endParaRPr kumimoji="1" lang="en-US" altLang="ja-JP" sz="1600" dirty="0" smtClean="0"/>
          </a:p>
          <a:p>
            <a:r>
              <a:rPr lang="en-US" altLang="ja-JP" sz="1600" dirty="0"/>
              <a:t>f</a:t>
            </a:r>
            <a:r>
              <a:rPr lang="en-US" altLang="ja-JP" sz="1600" dirty="0" smtClean="0"/>
              <a:t>ile </a:t>
            </a:r>
            <a:r>
              <a:rPr kumimoji="1" lang="en-US" altLang="ja-JP" sz="1600" dirty="0" smtClean="0"/>
              <a:t>is which</a:t>
            </a:r>
            <a:r>
              <a:rPr lang="en-US" altLang="ja-JP" sz="1600" dirty="0"/>
              <a:t> </a:t>
            </a:r>
            <a:r>
              <a:rPr lang="en-US" altLang="ja-JP" sz="1600" dirty="0" smtClean="0"/>
              <a:t>customer had sent to me.</a:t>
            </a:r>
          </a:p>
        </p:txBody>
      </p:sp>
    </p:spTree>
    <p:extLst>
      <p:ext uri="{BB962C8B-B14F-4D97-AF65-F5344CB8AC3E}">
        <p14:creationId xmlns:p14="http://schemas.microsoft.com/office/powerpoint/2010/main" val="194637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92696"/>
            <a:ext cx="6631062" cy="4409488"/>
          </a:xfrm>
          <a:prstGeom prst="rect">
            <a:avLst/>
          </a:prstGeom>
        </p:spPr>
      </p:pic>
      <p:cxnSp>
        <p:nvCxnSpPr>
          <p:cNvPr id="6" name="直線矢印コネクタ 5"/>
          <p:cNvCxnSpPr/>
          <p:nvPr/>
        </p:nvCxnSpPr>
        <p:spPr>
          <a:xfrm flipH="1">
            <a:off x="7164288" y="2897440"/>
            <a:ext cx="1224136" cy="0"/>
          </a:xfrm>
          <a:prstGeom prst="straightConnector1">
            <a:avLst/>
          </a:prstGeom>
          <a:ln w="762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7452320" y="2337181"/>
            <a:ext cx="10854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CAT5 cable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5127109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i="1" u="sng" dirty="0" smtClean="0"/>
              <a:t>Before:  </a:t>
            </a:r>
            <a:r>
              <a:rPr lang="en-US" altLang="ja-JP" sz="1600" dirty="0" smtClean="0"/>
              <a:t>following Data sheet Fig2                               : 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Bit Error rate  10^-6  for  100m cable </a:t>
            </a:r>
            <a:r>
              <a:rPr lang="en-US" altLang="ja-JP" sz="1600" dirty="0" smtClean="0"/>
              <a:t>(1)</a:t>
            </a:r>
            <a:endParaRPr kumimoji="1" lang="en-US" altLang="ja-JP" sz="1600" dirty="0"/>
          </a:p>
          <a:p>
            <a:r>
              <a:rPr lang="en-US" altLang="ja-JP" sz="1600" b="1" i="1" u="sng" dirty="0" smtClean="0"/>
              <a:t>After :   </a:t>
            </a:r>
            <a:r>
              <a:rPr lang="en-US" altLang="ja-JP" sz="1600" dirty="0" smtClean="0"/>
              <a:t>remove red circle  as DEMO-board(2) case      : No error</a:t>
            </a:r>
          </a:p>
          <a:p>
            <a:endParaRPr kumimoji="1" lang="en-US" altLang="ja-JP" sz="1600" dirty="0"/>
          </a:p>
          <a:p>
            <a:r>
              <a:rPr lang="en-US" altLang="ja-JP" sz="1600" dirty="0" smtClean="0"/>
              <a:t>(1)In case ~10m , no problem even ‘ Before’ case</a:t>
            </a:r>
          </a:p>
          <a:p>
            <a:r>
              <a:rPr lang="en-US" altLang="ja-JP" sz="1600" dirty="0" smtClean="0"/>
              <a:t>(2)http</a:t>
            </a:r>
            <a:r>
              <a:rPr lang="en-US" altLang="ja-JP" sz="1600" dirty="0"/>
              <a:t>://www.ti.com/lit/df/snlr010/snlr010.pdf</a:t>
            </a:r>
          </a:p>
          <a:p>
            <a:pPr marL="285750" indent="-285750">
              <a:buFont typeface="Arial" charset="0"/>
              <a:buChar char="•"/>
            </a:pPr>
            <a:endParaRPr kumimoji="1"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204970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634" y="980728"/>
            <a:ext cx="4465197" cy="337906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89" y="1070385"/>
            <a:ext cx="4248472" cy="3289411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547664" y="134281"/>
            <a:ext cx="1549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i="1" u="sng" dirty="0" smtClean="0"/>
              <a:t>Before</a:t>
            </a:r>
            <a:endParaRPr lang="en-US" altLang="ja-JP" b="1" i="1" u="sng" dirty="0"/>
          </a:p>
          <a:p>
            <a:r>
              <a:rPr kumimoji="1" lang="en-US" altLang="ja-JP" dirty="0" err="1" smtClean="0"/>
              <a:t>Vcm</a:t>
            </a:r>
            <a:r>
              <a:rPr kumimoji="1" lang="en-US" altLang="ja-JP" dirty="0" smtClean="0"/>
              <a:t>=3.3V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32040" y="134281"/>
            <a:ext cx="1549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i="1" u="sng" dirty="0" smtClean="0"/>
              <a:t>After</a:t>
            </a:r>
            <a:endParaRPr lang="en-US" altLang="ja-JP" dirty="0"/>
          </a:p>
          <a:p>
            <a:r>
              <a:rPr kumimoji="1" lang="en-US" altLang="ja-JP" dirty="0" err="1" smtClean="0"/>
              <a:t>Vcm</a:t>
            </a:r>
            <a:r>
              <a:rPr lang="en-US" altLang="ja-JP" dirty="0"/>
              <a:t> </a:t>
            </a:r>
            <a:r>
              <a:rPr lang="en-US" altLang="ja-JP" dirty="0" smtClean="0"/>
              <a:t>is ~ </a:t>
            </a:r>
            <a:r>
              <a:rPr kumimoji="1" lang="en-US" altLang="ja-JP" dirty="0" smtClean="0"/>
              <a:t>1.5V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7078" y="4725144"/>
            <a:ext cx="860017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 per customer,  even tough ‘Before’ case, Peak to peak </a:t>
            </a:r>
            <a:r>
              <a:rPr lang="en-US" altLang="ja-JP" sz="1600" dirty="0"/>
              <a:t>d</a:t>
            </a:r>
            <a:r>
              <a:rPr kumimoji="1" lang="en-US" altLang="ja-JP" sz="1600" dirty="0" smtClean="0"/>
              <a:t>ifferential voltage , and its slew rate should</a:t>
            </a:r>
          </a:p>
          <a:p>
            <a:r>
              <a:rPr lang="en-US" altLang="ja-JP" sz="1600" dirty="0"/>
              <a:t>b</a:t>
            </a:r>
            <a:r>
              <a:rPr lang="en-US" altLang="ja-JP" sz="1600" dirty="0" smtClean="0"/>
              <a:t>e same</a:t>
            </a:r>
            <a:r>
              <a:rPr kumimoji="1" lang="en-US" altLang="ja-JP" sz="1600" dirty="0" smtClean="0"/>
              <a:t>  , no deformation even though ‘ Before ‘ case.</a:t>
            </a:r>
          </a:p>
          <a:p>
            <a:endParaRPr lang="en-US" altLang="ja-JP" sz="1600" dirty="0" smtClean="0"/>
          </a:p>
          <a:p>
            <a:r>
              <a:rPr lang="en-US" altLang="ja-JP" sz="1600" b="1" u="sng" dirty="0" smtClean="0"/>
              <a:t>Question :  Data sheet Fig6-2 is correct? Or DEMO-board(snlr010.odf is correct?)</a:t>
            </a:r>
          </a:p>
          <a:p>
            <a:r>
              <a:rPr lang="en-US" altLang="ja-JP" sz="1600" dirty="0" smtClean="0"/>
              <a:t>Customer think DP83816 has equalizer inside, so customer think it should be work with no-error</a:t>
            </a:r>
          </a:p>
          <a:p>
            <a:r>
              <a:rPr lang="en-US" altLang="ja-JP" sz="1600" dirty="0" smtClean="0"/>
              <a:t>even though ‘ Before’ case, but please advise customer’s corrective action is correctly or no.</a:t>
            </a:r>
          </a:p>
          <a:p>
            <a:r>
              <a:rPr lang="en-US" altLang="ja-JP" sz="1600" dirty="0" smtClean="0"/>
              <a:t>( Customer don’t know internal bias of receiver circuit at TPRDP/DM, but he should follow data sheet </a:t>
            </a:r>
          </a:p>
          <a:p>
            <a:r>
              <a:rPr lang="en-US" altLang="ja-JP" sz="1600" dirty="0"/>
              <a:t>a</a:t>
            </a:r>
            <a:r>
              <a:rPr lang="en-US" altLang="ja-JP" sz="1600" dirty="0" smtClean="0"/>
              <a:t>s ‘Before’ case??)</a:t>
            </a:r>
          </a:p>
          <a:p>
            <a:endParaRPr lang="en-US" altLang="ja-JP" sz="1600" dirty="0"/>
          </a:p>
          <a:p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202217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248</Words>
  <Application>Microsoft Office PowerPoint</Application>
  <PresentationFormat>画面に合わせる (4:3)</PresentationFormat>
  <Paragraphs>33</Paragraphs>
  <Slides>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柴谷　寛治</dc:creator>
  <cp:lastModifiedBy>柴谷　寛治</cp:lastModifiedBy>
  <cp:revision>9</cp:revision>
  <dcterms:created xsi:type="dcterms:W3CDTF">2018-04-05T07:45:41Z</dcterms:created>
  <dcterms:modified xsi:type="dcterms:W3CDTF">2018-04-06T00:22:26Z</dcterms:modified>
</cp:coreProperties>
</file>