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1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22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62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00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14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51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15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70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13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32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7C8E-B71A-46DC-B526-3BA1D66DA8E7}" type="datetimeFigureOut">
              <a:rPr kumimoji="1" lang="ja-JP" altLang="en-US" smtClean="0"/>
              <a:t>2019/2/18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500C-B732-49CD-B4CE-53E2CA8E3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36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7544" y="1196752"/>
            <a:ext cx="2088232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/>
              <a:t>DP83822I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63688" y="2026155"/>
            <a:ext cx="7920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LED_0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3688" y="4499828"/>
            <a:ext cx="7920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LED_1</a:t>
            </a:r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0800000">
            <a:off x="6156176" y="1216141"/>
            <a:ext cx="504056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331" y="2026155"/>
            <a:ext cx="10081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470ohm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5" idx="3"/>
          </p:cNvCxnSpPr>
          <p:nvPr/>
        </p:nvCxnSpPr>
        <p:spPr>
          <a:xfrm flipV="1">
            <a:off x="2555776" y="2206628"/>
            <a:ext cx="2016224" cy="4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カギ線コネクタ 11"/>
          <p:cNvCxnSpPr>
            <a:stCxn id="8" idx="3"/>
            <a:endCxn id="7" idx="0"/>
          </p:cNvCxnSpPr>
          <p:nvPr/>
        </p:nvCxnSpPr>
        <p:spPr>
          <a:xfrm flipV="1">
            <a:off x="5580443" y="1792205"/>
            <a:ext cx="827761" cy="4186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7" idx="3"/>
          </p:cNvCxnSpPr>
          <p:nvPr/>
        </p:nvCxnSpPr>
        <p:spPr>
          <a:xfrm flipV="1">
            <a:off x="6408204" y="874027"/>
            <a:ext cx="0" cy="3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6266324" y="827420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554356" y="585995"/>
            <a:ext cx="176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VDDIO(3.3V)</a:t>
            </a:r>
            <a:endParaRPr kumimoji="1" lang="ja-JP" altLang="en-US" dirty="0"/>
          </a:p>
        </p:txBody>
      </p:sp>
      <p:sp>
        <p:nvSpPr>
          <p:cNvPr id="18" name="二等辺三角形 17"/>
          <p:cNvSpPr/>
          <p:nvPr/>
        </p:nvSpPr>
        <p:spPr>
          <a:xfrm rot="10800000">
            <a:off x="6156176" y="3689814"/>
            <a:ext cx="504056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72331" y="4499828"/>
            <a:ext cx="10081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470ohm</a:t>
            </a:r>
            <a:endParaRPr kumimoji="1" lang="ja-JP" altLang="en-US" dirty="0"/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2555776" y="4680301"/>
            <a:ext cx="2016224" cy="4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/>
          <p:cNvCxnSpPr>
            <a:stCxn id="19" idx="3"/>
            <a:endCxn id="18" idx="0"/>
          </p:cNvCxnSpPr>
          <p:nvPr/>
        </p:nvCxnSpPr>
        <p:spPr>
          <a:xfrm flipV="1">
            <a:off x="5580443" y="4265878"/>
            <a:ext cx="827761" cy="4186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8" idx="3"/>
          </p:cNvCxnSpPr>
          <p:nvPr/>
        </p:nvCxnSpPr>
        <p:spPr>
          <a:xfrm flipV="1">
            <a:off x="6408204" y="3347700"/>
            <a:ext cx="0" cy="3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266324" y="3275692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554356" y="3131676"/>
            <a:ext cx="176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VDDIO(3.3V)</a:t>
            </a:r>
            <a:endParaRPr kumimoji="1" lang="ja-JP" altLang="en-US" dirty="0"/>
          </a:p>
        </p:txBody>
      </p:sp>
      <p:sp>
        <p:nvSpPr>
          <p:cNvPr id="25" name="タイトル 24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800" dirty="0" smtClean="0">
                <a:solidFill>
                  <a:srgbClr val="FF0000"/>
                </a:solidFill>
              </a:rPr>
              <a:t>Without parallel resistors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90499" y="115014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LED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01102" y="36450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LED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6156176" y="1798217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164643" y="4284629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67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7544" y="1196752"/>
            <a:ext cx="2088232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/>
              <a:t>DP83822I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63688" y="2021883"/>
            <a:ext cx="7920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LED_0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3688" y="4499828"/>
            <a:ext cx="7920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LED_1</a:t>
            </a:r>
            <a:endParaRPr kumimoji="1" lang="ja-JP" altLang="en-US" dirty="0"/>
          </a:p>
        </p:txBody>
      </p:sp>
      <p:sp>
        <p:nvSpPr>
          <p:cNvPr id="18" name="二等辺三角形 17"/>
          <p:cNvSpPr/>
          <p:nvPr/>
        </p:nvSpPr>
        <p:spPr>
          <a:xfrm rot="10800000">
            <a:off x="6156176" y="3933056"/>
            <a:ext cx="504056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>
            <a:stCxn id="18" idx="3"/>
          </p:cNvCxnSpPr>
          <p:nvPr/>
        </p:nvCxnSpPr>
        <p:spPr>
          <a:xfrm flipV="1">
            <a:off x="6408204" y="2893586"/>
            <a:ext cx="6331" cy="1039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266324" y="2861403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554356" y="2708920"/>
            <a:ext cx="176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VDDIO(3.3V)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11960" y="3382393"/>
            <a:ext cx="122413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2.49ko</a:t>
            </a:r>
            <a:r>
              <a:rPr kumimoji="1" lang="en-US" altLang="ja-JP" dirty="0" smtClean="0"/>
              <a:t>hm</a:t>
            </a:r>
            <a:endParaRPr kumimoji="1" lang="ja-JP" altLang="en-US" dirty="0"/>
          </a:p>
        </p:txBody>
      </p:sp>
      <p:cxnSp>
        <p:nvCxnSpPr>
          <p:cNvPr id="3" name="直線コネクタ 2"/>
          <p:cNvCxnSpPr>
            <a:stCxn id="25" idx="2"/>
          </p:cNvCxnSpPr>
          <p:nvPr/>
        </p:nvCxnSpPr>
        <p:spPr>
          <a:xfrm>
            <a:off x="4824028" y="3751725"/>
            <a:ext cx="0" cy="932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910479" y="3347700"/>
            <a:ext cx="10081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470ohm</a:t>
            </a:r>
            <a:endParaRPr kumimoji="1" lang="ja-JP" altLang="en-US" dirty="0"/>
          </a:p>
        </p:txBody>
      </p:sp>
      <p:cxnSp>
        <p:nvCxnSpPr>
          <p:cNvPr id="15" name="カギ線コネクタ 14"/>
          <p:cNvCxnSpPr>
            <a:stCxn id="6" idx="3"/>
            <a:endCxn id="18" idx="0"/>
          </p:cNvCxnSpPr>
          <p:nvPr/>
        </p:nvCxnSpPr>
        <p:spPr>
          <a:xfrm flipV="1">
            <a:off x="2555776" y="4509120"/>
            <a:ext cx="3852428" cy="17537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>
            <a:stCxn id="25" idx="0"/>
          </p:cNvCxnSpPr>
          <p:nvPr/>
        </p:nvCxnSpPr>
        <p:spPr>
          <a:xfrm rot="5400000" flipH="1" flipV="1">
            <a:off x="5464046" y="2438235"/>
            <a:ext cx="304141" cy="1584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二等辺三角形 31"/>
          <p:cNvSpPr/>
          <p:nvPr/>
        </p:nvSpPr>
        <p:spPr>
          <a:xfrm rot="10800000">
            <a:off x="6156176" y="1453426"/>
            <a:ext cx="504056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コネクタ 32"/>
          <p:cNvCxnSpPr>
            <a:stCxn id="32" idx="3"/>
          </p:cNvCxnSpPr>
          <p:nvPr/>
        </p:nvCxnSpPr>
        <p:spPr>
          <a:xfrm flipV="1">
            <a:off x="6408204" y="413956"/>
            <a:ext cx="6331" cy="1039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6266324" y="381773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54356" y="229290"/>
            <a:ext cx="176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VDDIO(3.3V)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1960" y="902763"/>
            <a:ext cx="122413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2.49ko</a:t>
            </a:r>
            <a:r>
              <a:rPr kumimoji="1" lang="en-US" altLang="ja-JP" dirty="0" smtClean="0"/>
              <a:t>hm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36" idx="2"/>
          </p:cNvCxnSpPr>
          <p:nvPr/>
        </p:nvCxnSpPr>
        <p:spPr>
          <a:xfrm>
            <a:off x="4824028" y="1272095"/>
            <a:ext cx="0" cy="932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910479" y="868070"/>
            <a:ext cx="10081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470ohm</a:t>
            </a:r>
            <a:endParaRPr kumimoji="1" lang="ja-JP" altLang="en-US" dirty="0"/>
          </a:p>
        </p:txBody>
      </p:sp>
      <p:cxnSp>
        <p:nvCxnSpPr>
          <p:cNvPr id="39" name="カギ線コネクタ 38"/>
          <p:cNvCxnSpPr>
            <a:endCxn id="32" idx="0"/>
          </p:cNvCxnSpPr>
          <p:nvPr/>
        </p:nvCxnSpPr>
        <p:spPr>
          <a:xfrm flipV="1">
            <a:off x="2555776" y="2029490"/>
            <a:ext cx="3852428" cy="17537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36" idx="0"/>
          </p:cNvCxnSpPr>
          <p:nvPr/>
        </p:nvCxnSpPr>
        <p:spPr>
          <a:xfrm rot="5400000" flipH="1" flipV="1">
            <a:off x="5464046" y="-41395"/>
            <a:ext cx="304141" cy="1584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タイトル 24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 smtClean="0">
                <a:solidFill>
                  <a:srgbClr val="FF0000"/>
                </a:solidFill>
              </a:rPr>
              <a:t>With parallel resistors 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156176" y="2021883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6156176" y="4509121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090499" y="13997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LED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105374" y="39068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LED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0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30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Without parallel resistors 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 学</dc:creator>
  <cp:lastModifiedBy>福島 学</cp:lastModifiedBy>
  <cp:revision>3</cp:revision>
  <dcterms:created xsi:type="dcterms:W3CDTF">2019-02-18T07:49:35Z</dcterms:created>
  <dcterms:modified xsi:type="dcterms:W3CDTF">2019-02-18T08:25:43Z</dcterms:modified>
</cp:coreProperties>
</file>