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36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82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0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42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90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5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57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94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3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21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10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7E1B-9EC0-4A35-8AC4-2024EDB3D747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7FF0E-6E52-4DFA-A7D3-28C36B579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83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8"/>
          <a:stretch/>
        </p:blipFill>
        <p:spPr>
          <a:xfrm>
            <a:off x="3430333" y="971549"/>
            <a:ext cx="7074408" cy="4914901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28613" y="157163"/>
            <a:ext cx="9101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Pin voltage at power on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8599" y="3748339"/>
            <a:ext cx="3201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What is this behavior?</a:t>
            </a:r>
          </a:p>
          <a:p>
            <a:r>
              <a:rPr lang="en-US" altLang="ja-JP" dirty="0" smtClean="0"/>
              <a:t>Is this </a:t>
            </a:r>
            <a:r>
              <a:rPr lang="en-US" altLang="ja-JP" dirty="0" smtClean="0"/>
              <a:t>operation normal?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 flipV="1">
            <a:off x="3160295" y="3933007"/>
            <a:ext cx="1568868" cy="109604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楕円 10"/>
          <p:cNvSpPr/>
          <p:nvPr/>
        </p:nvSpPr>
        <p:spPr>
          <a:xfrm>
            <a:off x="4879181" y="3321844"/>
            <a:ext cx="1216819" cy="86939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307805" y="6071116"/>
            <a:ext cx="9739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The terminal as CRS, RX_ER, COL, RX_DV, RX_CLK and RX_D[0:3] is also rise up with </a:t>
            </a:r>
            <a:r>
              <a:rPr lang="en-US" altLang="ja-JP" sz="1400" dirty="0" smtClean="0"/>
              <a:t>VDDIO.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6432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Aoyama Naoki</dc:creator>
  <cp:lastModifiedBy>Aoyama Naoki</cp:lastModifiedBy>
  <cp:revision>8</cp:revision>
  <dcterms:created xsi:type="dcterms:W3CDTF">2018-08-30T02:18:38Z</dcterms:created>
  <dcterms:modified xsi:type="dcterms:W3CDTF">2019-02-25T02:06:52Z</dcterms:modified>
</cp:coreProperties>
</file>