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FDD8ED9-AD0B-439E-AFCD-8FDDCA61E1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2FF06F0-E78F-44BD-AF08-8CB3333316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C68C2E-FA26-4420-A952-A26600B2E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FB4DD-240A-4659-AA8E-9830725615CB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A147C7-8C23-4BEC-ACAB-A274D5E98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5461A6-4635-47C9-BE82-AA5D25C46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F9066-C36D-44F9-8060-F084647099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9307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D68F31-4170-452D-9431-B5B7418EE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4EDFC5-979C-4C6B-AA27-32E74F4712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1DF6C5-9749-44A2-9C8A-BF81A77B4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FB4DD-240A-4659-AA8E-9830725615CB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72EA3D-8D39-4E53-BBB3-0F5CF3BB2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C1A974-9D6F-4BBE-B541-B6858FA55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F9066-C36D-44F9-8060-F084647099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81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79CA9B5-7211-4F22-8858-564718CD6D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6E0ED53-3C15-4066-80E4-2813332A0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F4D989-6721-4BC9-8837-C32A6F46A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FB4DD-240A-4659-AA8E-9830725615CB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7A687B-C817-40D7-ABF0-409614F4A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275F28-EC18-4592-AAD2-6F6D185C9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F9066-C36D-44F9-8060-F084647099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9262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947552-4190-4807-A231-210F72873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27CB32D-5491-4348-B791-2FEAE71C4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FCA0AE-AA5B-45D4-9A02-0A0856C8F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FB4DD-240A-4659-AA8E-9830725615CB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2E5B46-5AE7-4BF6-AFA6-16A679FD7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0F4A7F-A5EA-4A6C-925D-B61654602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F9066-C36D-44F9-8060-F084647099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226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BD8693-73B3-4F45-BCCD-DA3DF0A06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3E1D913-21C0-4CF9-9F59-F26BA6910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C7BA5F-E69F-40D2-8572-EAD3B4BCF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FB4DD-240A-4659-AA8E-9830725615CB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4608AB-926E-40E9-8462-AB08D98E8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0E0512-84F0-4C58-BFAB-FF7A175FD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F9066-C36D-44F9-8060-F084647099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890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2993D5-37C3-47D5-8A98-836C8F4C1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B10547-C52F-4C50-95CE-32B94519E0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C64A82B-A2FB-435D-8561-BB836D52B4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1BDA610-CD8F-48A7-A2F8-070DC3B62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FB4DD-240A-4659-AA8E-9830725615CB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8003FBA-E1EA-4223-AEE6-D9357EC4E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C09FD49-10D9-4FBB-8113-9700DA458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F9066-C36D-44F9-8060-F084647099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028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2911C8-87B9-43E6-83FE-A9134D48A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0609E4-7EC2-491C-9FE5-2AE53FA5E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A9C7D19-8012-4D1E-8326-B857B2C661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2C91D43-3C99-4C99-870B-76D7F2AD49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775A1E8-F934-45B0-A39C-75AE0DCB43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42C26C2-FDC4-467D-831F-A9D8D4B00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FB4DD-240A-4659-AA8E-9830725615CB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49E8BF2-C23B-4CCD-A484-AD720F5A4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953D434-10E2-40E4-B645-4B32DADDB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F9066-C36D-44F9-8060-F084647099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506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AB97DA-2426-4834-BF9D-3321CF2FC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D52AFCD-7014-46DF-81DD-E9530B835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FB4DD-240A-4659-AA8E-9830725615CB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1C205E0-D6E4-48F2-96F0-708491B2C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86DBA38-EA29-4B6A-B3ED-972411A57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F9066-C36D-44F9-8060-F084647099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34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8647A4E-62BF-4B33-8BF1-91B5BA97D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FB4DD-240A-4659-AA8E-9830725615CB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AB2A8A1-5A59-4E23-9903-88EDA0CC9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991DEAF-E050-40B7-9A25-3E5615894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F9066-C36D-44F9-8060-F084647099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648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695B63-2B1C-4B4D-836C-BA1CA5412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EFAA9B-A37F-42D4-9A6C-1087573E86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6456A32-855D-4CAE-BB17-F6B1ECB955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CABA941-91DF-4A5E-9DA0-8A06D3AA7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FB4DD-240A-4659-AA8E-9830725615CB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6A2CA1F-DA59-48B8-8FD1-C02D4BEDD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E4A987-2F1B-408E-B051-A22BBB0EB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F9066-C36D-44F9-8060-F084647099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94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B25D4-1F99-4826-8295-D63A79310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F1F5116-53E9-4956-B314-9B10BB5867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953FEFB-063E-489A-A99F-DD22F2735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9C2E87-9C16-48E1-97F4-51612DD1D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FB4DD-240A-4659-AA8E-9830725615CB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9D100FF-46F3-4E14-A735-B2B7F34C1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C383049-9BAA-422E-8001-ADAD48F8B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F9066-C36D-44F9-8060-F084647099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68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B927CBA-1848-4ED6-BAA7-FCA45C3AB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EA620B8-BE6A-45E8-BCE8-7952D49E9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B0D6F0B-7727-4FAD-AE9B-6BB6B2BBBA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FB4DD-240A-4659-AA8E-9830725615CB}" type="datetimeFigureOut">
              <a:rPr kumimoji="1" lang="ja-JP" altLang="en-US" smtClean="0"/>
              <a:t>2024/2/8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B3EE26-549C-424F-A372-CFC87A5A80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A35113-607A-4761-8F71-A29AA2E6F3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F9066-C36D-44F9-8060-F084647099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81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58014A11-3BB0-45A6-A1D4-036B048E6D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467" y="111318"/>
            <a:ext cx="7033471" cy="6858000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4B491D4-875D-4020-B27D-CDE721946397}"/>
              </a:ext>
            </a:extLst>
          </p:cNvPr>
          <p:cNvSpPr txBox="1"/>
          <p:nvPr/>
        </p:nvSpPr>
        <p:spPr>
          <a:xfrm>
            <a:off x="8189451" y="5605668"/>
            <a:ext cx="3840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 PHY should output Low on Register Read, but it remains High</a:t>
            </a:r>
            <a:r>
              <a:rPr kumimoji="1" lang="en-US" altLang="ja-JP" sz="1200" dirty="0"/>
              <a:t>.</a:t>
            </a:r>
            <a:endParaRPr kumimoji="1" lang="ja-JP" altLang="en-US" sz="12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15DD575-69A6-483D-9C28-D13FC9BEC4DA}"/>
              </a:ext>
            </a:extLst>
          </p:cNvPr>
          <p:cNvSpPr txBox="1"/>
          <p:nvPr/>
        </p:nvSpPr>
        <p:spPr>
          <a:xfrm>
            <a:off x="8189451" y="2735249"/>
            <a:ext cx="33001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0" i="0" dirty="0">
                <a:solidFill>
                  <a:srgbClr val="3C4043"/>
                </a:solidFill>
                <a:effectLst/>
                <a:latin typeface="Roboto" panose="02000000000000000000" pitchFamily="2" charset="0"/>
              </a:rPr>
              <a:t>Register Write outputs all MDOIs.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4624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C94A030C-8522-48A1-830B-A4E1FABEAF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879" y="136767"/>
            <a:ext cx="9577256" cy="6603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191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20</Words>
  <Application>Microsoft Office PowerPoint</Application>
  <PresentationFormat>ワイド画面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游ゴシック Light</vt:lpstr>
      <vt:lpstr>Arial</vt:lpstr>
      <vt:lpstr>Roboto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TED ECE2 Yuyama Hiroaki</dc:creator>
  <cp:lastModifiedBy>TED ECE2 Yuyama Hiroaki</cp:lastModifiedBy>
  <cp:revision>2</cp:revision>
  <dcterms:created xsi:type="dcterms:W3CDTF">2024-02-08T02:11:02Z</dcterms:created>
  <dcterms:modified xsi:type="dcterms:W3CDTF">2024-02-08T02:32:33Z</dcterms:modified>
</cp:coreProperties>
</file>