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10C398-7B29-4C04-B821-BDDF699A5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3FF6586-6BE9-4931-87B8-3124E2D58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BAA29D-F48E-4A6B-93F9-E048654E1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85EAC7-5F11-4A76-92F9-36F1DA93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818F40-B70C-4027-8ABD-7E7A5B300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14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CCBB86-769E-466F-B33E-C4F245726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6B21E6-6BE7-4ADE-A777-826A3EB12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9FFA4B-E87C-45BC-893D-8C200F13D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C1BB07-D468-4560-8523-B484371CE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A58AA2-2A42-4DEE-A11A-D34F7DD6D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18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F613C3-D365-4049-A721-2B6A33E12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F5E521-5F0C-4A28-8B78-3BCF0B84C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EE33CB-42BF-4F69-8170-5C02881D9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B96B4E-68D7-43BE-9FAB-41EDC0F5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23261C-5CF7-418D-BAAA-2DB3C70C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75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08EF8B-1BF9-4799-B786-03A67D4C7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3A7CC5-FBFF-4503-B6D7-BA9DBABC4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26F434-F91E-4848-878F-4030BCA7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59FB6-EA82-4818-ACD1-75AC20F98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4FF0AF-F7B0-4DE8-A9A1-446142E03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68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69990C-D453-48DB-8D57-9EAAEB55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597A19-85AD-4A38-A067-80C620CA8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C10179-89D8-4975-9908-5B0796DC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8EDE0F-6FD7-440E-9DE7-0BE23249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84E4C9-48E8-437D-942C-4F90B11B0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32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AF4F31-3D2F-4A56-8D34-897DDA49A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543FDE-196F-410D-BC95-846493B68E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3A2697E-F9FA-49BF-A376-E6E7BE441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5C7E64-6FCB-4084-B0AA-5247DCE1F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D5F99E-C1A2-4BD3-97F8-73650E8D6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09C4DD-E4B1-4817-9F60-4677CDB08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22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9A034E-FFFF-4A4D-BFF6-3A85DE8B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522F7E-7960-4ED3-9BAC-FD6757402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A12BFC-41AA-4A86-A416-59A618C56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154F1B5-3F6A-4263-9574-2ACCE1196D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2FC94E-ED00-49A8-9B96-9806E0F88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768B7F-4098-423F-AE76-D1D1A61C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C6BE66-AEBE-444D-93BE-77CE4EF4B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88E70C-0012-448F-B62B-F2D8E460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32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B90652-8481-45E9-84FC-F5EC4CEE1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2E0BAF8-E40C-42C2-8331-5CC4BA6F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1926E8D-240A-4A16-B6C2-B3CE2970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EA5690-8E42-4C6A-9DD1-64FC33F0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81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D0D3DD5-B075-490B-B238-1BF453B11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0DD462-F14D-4994-8213-B05888593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703824-7C93-47DA-97EB-51ADC460C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51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A97C88-1107-4AB4-9781-2F5F8726F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782A40-C782-4E1A-8860-06E40ED7B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8533DCC-D31C-4929-98A3-AF3759F9C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7F8AE5-D9F9-4B5F-BBE9-55F8ED637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76370F-3E31-4CE9-B282-88FDA7525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C1F3B6-BA5D-435B-BA69-1972F9CB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4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548520-2278-4E25-A38A-5DA0FF36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E6C3C38-AE52-4843-897B-81096EA29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D02C4F-8295-41BD-9345-172B5600B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4E690E-5A36-4601-8076-D0AFD583D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63DD2A-DC3D-402E-B6DC-EC4178F39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1CF8BF-0C39-4045-BD44-B7D4DFB62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33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77A13A1-06C3-494F-9E37-E7B54300A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DD0F99-4B54-41AF-BACE-7358254D6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CE1876-E490-4E8F-B85A-4C6734154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A26EA-D49A-45D2-BAA5-B3545182A051}" type="datetimeFigureOut">
              <a:rPr kumimoji="1" lang="ja-JP" altLang="en-US" smtClean="0"/>
              <a:t>2021/11/8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5ABB85-A22E-4A2C-A5F6-C337AD9D9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25E8E5-1FC7-40DF-BE68-86A876AAC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D432-63F8-4DD9-81FB-5B06CB0BBF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54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230F3F4-CF33-4A51-85DF-D149DC10094E}"/>
              </a:ext>
            </a:extLst>
          </p:cNvPr>
          <p:cNvCxnSpPr/>
          <p:nvPr/>
        </p:nvCxnSpPr>
        <p:spPr>
          <a:xfrm>
            <a:off x="7218726" y="2707161"/>
            <a:ext cx="13841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AEFF7FD-55A5-4C6A-9836-E05BA0C42168}"/>
              </a:ext>
            </a:extLst>
          </p:cNvPr>
          <p:cNvCxnSpPr>
            <a:cxnSpLocks/>
          </p:cNvCxnSpPr>
          <p:nvPr/>
        </p:nvCxnSpPr>
        <p:spPr>
          <a:xfrm flipV="1">
            <a:off x="8602910" y="1624981"/>
            <a:ext cx="1157680" cy="10821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28703A1-3F00-462C-978F-1D388302990C}"/>
              </a:ext>
            </a:extLst>
          </p:cNvPr>
          <p:cNvCxnSpPr/>
          <p:nvPr/>
        </p:nvCxnSpPr>
        <p:spPr>
          <a:xfrm>
            <a:off x="9760590" y="1626380"/>
            <a:ext cx="13841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4A7F8E3F-A0EF-4DEE-B3E7-05F9A50F8ECD}"/>
              </a:ext>
            </a:extLst>
          </p:cNvPr>
          <p:cNvCxnSpPr>
            <a:cxnSpLocks/>
          </p:cNvCxnSpPr>
          <p:nvPr/>
        </p:nvCxnSpPr>
        <p:spPr>
          <a:xfrm>
            <a:off x="8602910" y="1222309"/>
            <a:ext cx="0" cy="203013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928393B-8CC1-4F03-965C-9A0A69604119}"/>
              </a:ext>
            </a:extLst>
          </p:cNvPr>
          <p:cNvCxnSpPr>
            <a:cxnSpLocks/>
          </p:cNvCxnSpPr>
          <p:nvPr/>
        </p:nvCxnSpPr>
        <p:spPr>
          <a:xfrm>
            <a:off x="9760590" y="1222309"/>
            <a:ext cx="0" cy="203013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1C79D76C-3EBB-4B7A-8839-502021062F87}"/>
              </a:ext>
            </a:extLst>
          </p:cNvPr>
          <p:cNvCxnSpPr/>
          <p:nvPr/>
        </p:nvCxnSpPr>
        <p:spPr>
          <a:xfrm>
            <a:off x="9349530" y="3176944"/>
            <a:ext cx="4110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E3FA3DA6-5A7C-4180-BD91-51B436DC19A6}"/>
              </a:ext>
            </a:extLst>
          </p:cNvPr>
          <p:cNvCxnSpPr/>
          <p:nvPr/>
        </p:nvCxnSpPr>
        <p:spPr>
          <a:xfrm>
            <a:off x="8602910" y="3178342"/>
            <a:ext cx="411060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7F95C8B-0E5F-420A-89C6-135717C21D85}"/>
              </a:ext>
            </a:extLst>
          </p:cNvPr>
          <p:cNvSpPr txBox="1"/>
          <p:nvPr/>
        </p:nvSpPr>
        <p:spPr>
          <a:xfrm>
            <a:off x="8489659" y="3236221"/>
            <a:ext cx="14638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/>
              <a:t>All power supply  ramp time need </a:t>
            </a:r>
            <a:r>
              <a:rPr lang="en-US" altLang="ja-JP" sz="1000" dirty="0"/>
              <a:t>m</a:t>
            </a:r>
            <a:r>
              <a:rPr kumimoji="1" lang="en-US" altLang="ja-JP" sz="1000" dirty="0"/>
              <a:t>ore than 500us ?</a:t>
            </a:r>
            <a:endParaRPr kumimoji="1" lang="ja-JP" altLang="en-US" sz="10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FB2E66B-B833-43C5-983C-254C40C976B0}"/>
              </a:ext>
            </a:extLst>
          </p:cNvPr>
          <p:cNvSpPr txBox="1"/>
          <p:nvPr/>
        </p:nvSpPr>
        <p:spPr>
          <a:xfrm>
            <a:off x="6227428" y="360727"/>
            <a:ext cx="452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All power ramp time</a:t>
            </a:r>
            <a:endParaRPr kumimoji="1" lang="ja-JP" altLang="en-US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8A282DB-11C2-44FC-9739-31637D88BE79}"/>
              </a:ext>
            </a:extLst>
          </p:cNvPr>
          <p:cNvSpPr/>
          <p:nvPr/>
        </p:nvSpPr>
        <p:spPr>
          <a:xfrm>
            <a:off x="6279159" y="360728"/>
            <a:ext cx="5679347" cy="62917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E61BDF26-31BE-4F1A-9894-A5C7CACAE48D}"/>
              </a:ext>
            </a:extLst>
          </p:cNvPr>
          <p:cNvCxnSpPr/>
          <p:nvPr/>
        </p:nvCxnSpPr>
        <p:spPr>
          <a:xfrm>
            <a:off x="988151" y="3460550"/>
            <a:ext cx="138418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3BF23907-8B53-4850-9B9B-44DBBD714F4D}"/>
              </a:ext>
            </a:extLst>
          </p:cNvPr>
          <p:cNvCxnSpPr>
            <a:cxnSpLocks/>
          </p:cNvCxnSpPr>
          <p:nvPr/>
        </p:nvCxnSpPr>
        <p:spPr>
          <a:xfrm flipV="1">
            <a:off x="2372335" y="2378370"/>
            <a:ext cx="1157680" cy="108218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0CF1BC37-50DF-4706-8186-37F4EECCFE08}"/>
              </a:ext>
            </a:extLst>
          </p:cNvPr>
          <p:cNvCxnSpPr>
            <a:cxnSpLocks/>
          </p:cNvCxnSpPr>
          <p:nvPr/>
        </p:nvCxnSpPr>
        <p:spPr>
          <a:xfrm>
            <a:off x="3530015" y="2379769"/>
            <a:ext cx="217414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AA06E490-8BBB-46D0-B626-2193737DBE0A}"/>
              </a:ext>
            </a:extLst>
          </p:cNvPr>
          <p:cNvCxnSpPr>
            <a:cxnSpLocks/>
          </p:cNvCxnSpPr>
          <p:nvPr/>
        </p:nvCxnSpPr>
        <p:spPr>
          <a:xfrm>
            <a:off x="988151" y="3965288"/>
            <a:ext cx="21741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F8367138-F403-4D1E-BA95-B0B4EF05B443}"/>
              </a:ext>
            </a:extLst>
          </p:cNvPr>
          <p:cNvCxnSpPr>
            <a:cxnSpLocks/>
          </p:cNvCxnSpPr>
          <p:nvPr/>
        </p:nvCxnSpPr>
        <p:spPr>
          <a:xfrm flipV="1">
            <a:off x="3162299" y="2883108"/>
            <a:ext cx="1157680" cy="108218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164BF5F3-9230-4938-91FE-D01694FE8E3A}"/>
              </a:ext>
            </a:extLst>
          </p:cNvPr>
          <p:cNvCxnSpPr>
            <a:cxnSpLocks/>
          </p:cNvCxnSpPr>
          <p:nvPr/>
        </p:nvCxnSpPr>
        <p:spPr>
          <a:xfrm>
            <a:off x="4319979" y="2884507"/>
            <a:ext cx="1384184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EC7184B-C28E-4BDD-BDD5-478B106C8635}"/>
              </a:ext>
            </a:extLst>
          </p:cNvPr>
          <p:cNvSpPr txBox="1"/>
          <p:nvPr/>
        </p:nvSpPr>
        <p:spPr>
          <a:xfrm>
            <a:off x="358976" y="3275884"/>
            <a:ext cx="73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00B050"/>
                </a:solidFill>
              </a:rPr>
              <a:t>1.0V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894AADD-1A09-47B8-B5F3-F970EB5E80D6}"/>
              </a:ext>
            </a:extLst>
          </p:cNvPr>
          <p:cNvSpPr txBox="1"/>
          <p:nvPr/>
        </p:nvSpPr>
        <p:spPr>
          <a:xfrm>
            <a:off x="384143" y="3780622"/>
            <a:ext cx="73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00B0F0"/>
                </a:solidFill>
              </a:rPr>
              <a:t>2.5V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94C8A87A-1314-49AC-A5D2-868E74D62CA8}"/>
              </a:ext>
            </a:extLst>
          </p:cNvPr>
          <p:cNvCxnSpPr>
            <a:cxnSpLocks/>
          </p:cNvCxnSpPr>
          <p:nvPr/>
        </p:nvCxnSpPr>
        <p:spPr>
          <a:xfrm>
            <a:off x="2372335" y="2199405"/>
            <a:ext cx="0" cy="203013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楕円 36">
            <a:extLst>
              <a:ext uri="{FF2B5EF4-FFF2-40B4-BE49-F238E27FC236}">
                <a16:creationId xmlns:a16="http://schemas.microsoft.com/office/drawing/2014/main" id="{D3644D1B-2E2F-4EDD-9EBC-8CE2D4CA08B6}"/>
              </a:ext>
            </a:extLst>
          </p:cNvPr>
          <p:cNvSpPr/>
          <p:nvPr/>
        </p:nvSpPr>
        <p:spPr>
          <a:xfrm>
            <a:off x="2233915" y="3323292"/>
            <a:ext cx="276837" cy="2423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BA9D9B6E-DDE3-4B33-AEA8-51BE1CB07A1F}"/>
              </a:ext>
            </a:extLst>
          </p:cNvPr>
          <p:cNvSpPr/>
          <p:nvPr/>
        </p:nvSpPr>
        <p:spPr>
          <a:xfrm>
            <a:off x="4155695" y="2789876"/>
            <a:ext cx="276837" cy="2423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AD675421-F499-4090-83B7-287DD25566B3}"/>
              </a:ext>
            </a:extLst>
          </p:cNvPr>
          <p:cNvCxnSpPr>
            <a:cxnSpLocks/>
          </p:cNvCxnSpPr>
          <p:nvPr/>
        </p:nvCxnSpPr>
        <p:spPr>
          <a:xfrm>
            <a:off x="4319979" y="2199405"/>
            <a:ext cx="0" cy="203013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837FF255-04FF-4C87-9496-BA3A6ED07E5C}"/>
              </a:ext>
            </a:extLst>
          </p:cNvPr>
          <p:cNvCxnSpPr>
            <a:cxnSpLocks/>
          </p:cNvCxnSpPr>
          <p:nvPr/>
        </p:nvCxnSpPr>
        <p:spPr>
          <a:xfrm>
            <a:off x="3865574" y="4127294"/>
            <a:ext cx="4544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E078A831-5AA7-451B-9E80-8AB60F567B0B}"/>
              </a:ext>
            </a:extLst>
          </p:cNvPr>
          <p:cNvCxnSpPr>
            <a:cxnSpLocks/>
          </p:cNvCxnSpPr>
          <p:nvPr/>
        </p:nvCxnSpPr>
        <p:spPr>
          <a:xfrm>
            <a:off x="2372335" y="4127294"/>
            <a:ext cx="587232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8DC7ABE-E6ED-47FB-93D8-C43E0B6C2543}"/>
              </a:ext>
            </a:extLst>
          </p:cNvPr>
          <p:cNvSpPr txBox="1"/>
          <p:nvPr/>
        </p:nvSpPr>
        <p:spPr>
          <a:xfrm>
            <a:off x="6644080" y="2378370"/>
            <a:ext cx="73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70C0"/>
                </a:solidFill>
              </a:rPr>
              <a:t>All power supply</a:t>
            </a:r>
            <a:endParaRPr kumimoji="1" lang="ja-JP" altLang="en-US" sz="1200" dirty="0">
              <a:solidFill>
                <a:srgbClr val="0070C0"/>
              </a:solidFill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6FAB982-8EDA-4D5C-B97B-6B82E3C395FF}"/>
              </a:ext>
            </a:extLst>
          </p:cNvPr>
          <p:cNvSpPr/>
          <p:nvPr/>
        </p:nvSpPr>
        <p:spPr>
          <a:xfrm>
            <a:off x="365620" y="360728"/>
            <a:ext cx="5679347" cy="62917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2CFDBBDF-AF06-4DFF-BA99-080FADDD0125}"/>
              </a:ext>
            </a:extLst>
          </p:cNvPr>
          <p:cNvSpPr txBox="1"/>
          <p:nvPr/>
        </p:nvSpPr>
        <p:spPr>
          <a:xfrm>
            <a:off x="403720" y="428786"/>
            <a:ext cx="452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Power-on limitation</a:t>
            </a:r>
            <a:endParaRPr kumimoji="1" lang="ja-JP" altLang="en-US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FF605E06-B77F-4499-BE61-51EE9E0607BE}"/>
              </a:ext>
            </a:extLst>
          </p:cNvPr>
          <p:cNvSpPr txBox="1"/>
          <p:nvPr/>
        </p:nvSpPr>
        <p:spPr>
          <a:xfrm>
            <a:off x="2959567" y="3942628"/>
            <a:ext cx="906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solidFill>
                  <a:srgbClr val="FF0000"/>
                </a:solidFill>
              </a:rPr>
              <a:t>?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1D496FFD-48E1-45E3-84FE-531B1FD69C30}"/>
              </a:ext>
            </a:extLst>
          </p:cNvPr>
          <p:cNvSpPr txBox="1"/>
          <p:nvPr/>
        </p:nvSpPr>
        <p:spPr>
          <a:xfrm>
            <a:off x="1920731" y="4200872"/>
            <a:ext cx="3783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>
                <a:solidFill>
                  <a:srgbClr val="FF0000"/>
                </a:solidFill>
              </a:rPr>
              <a:t>Is there a time limit that 2.5V must stabilize after the supply of 1.0V starts?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6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ECE1 Fukushima Gaku</dc:creator>
  <cp:lastModifiedBy>TED ECE1 Fukushima Gaku</cp:lastModifiedBy>
  <cp:revision>4</cp:revision>
  <dcterms:created xsi:type="dcterms:W3CDTF">2021-11-08T06:06:47Z</dcterms:created>
  <dcterms:modified xsi:type="dcterms:W3CDTF">2021-11-08T06:32:10Z</dcterms:modified>
</cp:coreProperties>
</file>