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859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1C30E-C38E-47B3-B20C-B75053E13E59}" type="datetimeFigureOut">
              <a:rPr lang="en-US" smtClean="0"/>
              <a:t>12/24/2019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95353-D53D-4880-AAFA-41B9297420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155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1C30E-C38E-47B3-B20C-B75053E13E59}" type="datetimeFigureOut">
              <a:rPr lang="en-US" smtClean="0"/>
              <a:t>12/24/2019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95353-D53D-4880-AAFA-41B9297420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815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1C30E-C38E-47B3-B20C-B75053E13E59}" type="datetimeFigureOut">
              <a:rPr lang="en-US" smtClean="0"/>
              <a:t>12/24/2019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95353-D53D-4880-AAFA-41B9297420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159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1C30E-C38E-47B3-B20C-B75053E13E59}" type="datetimeFigureOut">
              <a:rPr lang="en-US" smtClean="0"/>
              <a:t>12/24/2019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95353-D53D-4880-AAFA-41B9297420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117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1C30E-C38E-47B3-B20C-B75053E13E59}" type="datetimeFigureOut">
              <a:rPr lang="en-US" smtClean="0"/>
              <a:t>12/24/2019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95353-D53D-4880-AAFA-41B9297420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248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1C30E-C38E-47B3-B20C-B75053E13E59}" type="datetimeFigureOut">
              <a:rPr lang="en-US" smtClean="0"/>
              <a:t>12/24/2019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95353-D53D-4880-AAFA-41B9297420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033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1C30E-C38E-47B3-B20C-B75053E13E59}" type="datetimeFigureOut">
              <a:rPr lang="en-US" smtClean="0"/>
              <a:t>12/24/2019</a:t>
            </a:fld>
            <a:endParaRPr 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95353-D53D-4880-AAFA-41B9297420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514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1C30E-C38E-47B3-B20C-B75053E13E59}" type="datetimeFigureOut">
              <a:rPr lang="en-US" smtClean="0"/>
              <a:t>12/24/2019</a:t>
            </a:fld>
            <a:endParaRPr 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95353-D53D-4880-AAFA-41B9297420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982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1C30E-C38E-47B3-B20C-B75053E13E59}" type="datetimeFigureOut">
              <a:rPr lang="en-US" smtClean="0"/>
              <a:t>12/24/2019</a:t>
            </a:fld>
            <a:endParaRPr 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95353-D53D-4880-AAFA-41B9297420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028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1C30E-C38E-47B3-B20C-B75053E13E59}" type="datetimeFigureOut">
              <a:rPr lang="en-US" smtClean="0"/>
              <a:t>12/24/2019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95353-D53D-4880-AAFA-41B9297420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062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1C30E-C38E-47B3-B20C-B75053E13E59}" type="datetimeFigureOut">
              <a:rPr lang="en-US" smtClean="0"/>
              <a:t>12/24/2019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95353-D53D-4880-AAFA-41B9297420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940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D1C30E-C38E-47B3-B20C-B75053E13E59}" type="datetimeFigureOut">
              <a:rPr lang="en-US" smtClean="0"/>
              <a:t>12/24/2019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95353-D53D-4880-AAFA-41B9297420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048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331640" y="5265204"/>
            <a:ext cx="144016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DP83867IR</a:t>
            </a:r>
            <a:endParaRPr lang="en-US" dirty="0"/>
          </a:p>
        </p:txBody>
      </p:sp>
      <p:cxnSp>
        <p:nvCxnSpPr>
          <p:cNvPr id="6" name="直線コネクタ 5"/>
          <p:cNvCxnSpPr>
            <a:stCxn id="4" idx="3"/>
          </p:cNvCxnSpPr>
          <p:nvPr/>
        </p:nvCxnSpPr>
        <p:spPr>
          <a:xfrm>
            <a:off x="2771800" y="5589240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4716016" y="4725144"/>
            <a:ext cx="1152128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HUB</a:t>
            </a:r>
            <a:endParaRPr lang="en-US" dirty="0"/>
          </a:p>
        </p:txBody>
      </p:sp>
      <p:cxnSp>
        <p:nvCxnSpPr>
          <p:cNvPr id="10" name="直線コネクタ 9"/>
          <p:cNvCxnSpPr/>
          <p:nvPr/>
        </p:nvCxnSpPr>
        <p:spPr>
          <a:xfrm>
            <a:off x="5868144" y="4977172"/>
            <a:ext cx="8478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正方形/長方形 11"/>
          <p:cNvSpPr/>
          <p:nvPr/>
        </p:nvSpPr>
        <p:spPr>
          <a:xfrm>
            <a:off x="6716016" y="4653136"/>
            <a:ext cx="144016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1000 BASE</a:t>
            </a:r>
          </a:p>
          <a:p>
            <a:pPr algn="ctr"/>
            <a:r>
              <a:rPr lang="en-US" dirty="0" smtClean="0"/>
              <a:t>PHY</a:t>
            </a:r>
            <a:endParaRPr lang="en-US" dirty="0"/>
          </a:p>
        </p:txBody>
      </p:sp>
      <p:cxnSp>
        <p:nvCxnSpPr>
          <p:cNvPr id="13" name="直線コネクタ 12"/>
          <p:cNvCxnSpPr/>
          <p:nvPr/>
        </p:nvCxnSpPr>
        <p:spPr>
          <a:xfrm>
            <a:off x="5868144" y="6209529"/>
            <a:ext cx="8478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正方形/長方形 13"/>
          <p:cNvSpPr/>
          <p:nvPr/>
        </p:nvSpPr>
        <p:spPr>
          <a:xfrm>
            <a:off x="6716016" y="5885493"/>
            <a:ext cx="144016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PC</a:t>
            </a:r>
            <a:endParaRPr lang="en-US" dirty="0"/>
          </a:p>
        </p:txBody>
      </p:sp>
      <p:sp>
        <p:nvSpPr>
          <p:cNvPr id="16" name="稲妻 15"/>
          <p:cNvSpPr/>
          <p:nvPr/>
        </p:nvSpPr>
        <p:spPr>
          <a:xfrm>
            <a:off x="3167844" y="4705890"/>
            <a:ext cx="576064" cy="720080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167844" y="4297160"/>
            <a:ext cx="5148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rgbClr val="FF0000"/>
                </a:solidFill>
              </a:rPr>
              <a:t>EFT</a:t>
            </a:r>
            <a:endParaRPr lang="en-US" altLang="ja-JP" dirty="0">
              <a:solidFill>
                <a:srgbClr val="FF0000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259632" y="2039143"/>
            <a:ext cx="144016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DP83867IR</a:t>
            </a:r>
            <a:endParaRPr lang="en-US" dirty="0"/>
          </a:p>
        </p:txBody>
      </p:sp>
      <p:cxnSp>
        <p:nvCxnSpPr>
          <p:cNvPr id="15" name="直線コネクタ 14"/>
          <p:cNvCxnSpPr>
            <a:stCxn id="11" idx="3"/>
            <a:endCxn id="18" idx="1"/>
          </p:cNvCxnSpPr>
          <p:nvPr/>
        </p:nvCxnSpPr>
        <p:spPr>
          <a:xfrm>
            <a:off x="2699792" y="2363179"/>
            <a:ext cx="404113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正方形/長方形 17"/>
          <p:cNvSpPr/>
          <p:nvPr/>
        </p:nvSpPr>
        <p:spPr>
          <a:xfrm>
            <a:off x="6740926" y="2039143"/>
            <a:ext cx="144016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1000 BASE</a:t>
            </a:r>
          </a:p>
          <a:p>
            <a:pPr algn="ctr"/>
            <a:r>
              <a:rPr lang="en-US" dirty="0" smtClean="0"/>
              <a:t>PHY</a:t>
            </a:r>
            <a:endParaRPr lang="en-US" dirty="0"/>
          </a:p>
        </p:txBody>
      </p:sp>
      <p:sp>
        <p:nvSpPr>
          <p:cNvPr id="19" name="稲妻 18"/>
          <p:cNvSpPr/>
          <p:nvPr/>
        </p:nvSpPr>
        <p:spPr>
          <a:xfrm>
            <a:off x="4175956" y="1578550"/>
            <a:ext cx="576064" cy="720080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995936" y="1129752"/>
            <a:ext cx="5148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rgbClr val="FF0000"/>
                </a:solidFill>
              </a:rPr>
              <a:t>EFT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827584" y="1151921"/>
            <a:ext cx="23846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①</a:t>
            </a:r>
            <a:r>
              <a:rPr lang="en-US" altLang="ja-JP" dirty="0" smtClean="0"/>
              <a:t>System configuration</a:t>
            </a:r>
            <a:endParaRPr lang="en-US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750312" y="4521224"/>
            <a:ext cx="12279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②</a:t>
            </a:r>
            <a:r>
              <a:rPr lang="en-US" dirty="0" smtClean="0"/>
              <a:t>ping test</a:t>
            </a:r>
            <a:endParaRPr lang="en-US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308192" y="1664495"/>
            <a:ext cx="1126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Controller</a:t>
            </a:r>
            <a:endParaRPr lang="en-US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594122" y="1628800"/>
            <a:ext cx="855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Display</a:t>
            </a:r>
            <a:endParaRPr lang="en-US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6695571" y="4297160"/>
            <a:ext cx="855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Display</a:t>
            </a:r>
            <a:endParaRPr lang="en-US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1308485" y="4881264"/>
            <a:ext cx="1126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Controller</a:t>
            </a:r>
            <a:endParaRPr lang="en-US" dirty="0"/>
          </a:p>
        </p:txBody>
      </p:sp>
      <p:sp>
        <p:nvSpPr>
          <p:cNvPr id="2" name="フリーフォーム 1"/>
          <p:cNvSpPr/>
          <p:nvPr/>
        </p:nvSpPr>
        <p:spPr>
          <a:xfrm>
            <a:off x="5977065" y="5118847"/>
            <a:ext cx="710606" cy="964238"/>
          </a:xfrm>
          <a:custGeom>
            <a:avLst/>
            <a:gdLst>
              <a:gd name="connsiteX0" fmla="*/ 710606 w 710606"/>
              <a:gd name="connsiteY0" fmla="*/ 959224 h 964238"/>
              <a:gd name="connsiteX1" fmla="*/ 83076 w 710606"/>
              <a:gd name="connsiteY1" fmla="*/ 842682 h 964238"/>
              <a:gd name="connsiteX2" fmla="*/ 65147 w 710606"/>
              <a:gd name="connsiteY2" fmla="*/ 143435 h 964238"/>
              <a:gd name="connsiteX3" fmla="*/ 620959 w 710606"/>
              <a:gd name="connsiteY3" fmla="*/ 0 h 964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10606" h="964238">
                <a:moveTo>
                  <a:pt x="710606" y="959224"/>
                </a:moveTo>
                <a:cubicBezTo>
                  <a:pt x="450629" y="968935"/>
                  <a:pt x="190652" y="978647"/>
                  <a:pt x="83076" y="842682"/>
                </a:cubicBezTo>
                <a:cubicBezTo>
                  <a:pt x="-24501" y="706717"/>
                  <a:pt x="-24500" y="283882"/>
                  <a:pt x="65147" y="143435"/>
                </a:cubicBezTo>
                <a:cubicBezTo>
                  <a:pt x="154794" y="2988"/>
                  <a:pt x="387876" y="1494"/>
                  <a:pt x="620959" y="0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743908" y="5600966"/>
            <a:ext cx="590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ping</a:t>
            </a:r>
            <a:endParaRPr lang="en-US" dirty="0"/>
          </a:p>
        </p:txBody>
      </p:sp>
      <p:sp>
        <p:nvSpPr>
          <p:cNvPr id="5" name="フリーフォーム 4"/>
          <p:cNvSpPr/>
          <p:nvPr/>
        </p:nvSpPr>
        <p:spPr>
          <a:xfrm>
            <a:off x="6170505" y="5270851"/>
            <a:ext cx="553024" cy="592067"/>
          </a:xfrm>
          <a:custGeom>
            <a:avLst/>
            <a:gdLst>
              <a:gd name="connsiteX0" fmla="*/ 553024 w 553024"/>
              <a:gd name="connsiteY0" fmla="*/ 396 h 592067"/>
              <a:gd name="connsiteX1" fmla="*/ 68930 w 553024"/>
              <a:gd name="connsiteY1" fmla="*/ 81078 h 592067"/>
              <a:gd name="connsiteX2" fmla="*/ 42036 w 553024"/>
              <a:gd name="connsiteY2" fmla="*/ 502420 h 592067"/>
              <a:gd name="connsiteX3" fmla="*/ 436483 w 553024"/>
              <a:gd name="connsiteY3" fmla="*/ 592067 h 5920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3024" h="592067">
                <a:moveTo>
                  <a:pt x="553024" y="396"/>
                </a:moveTo>
                <a:cubicBezTo>
                  <a:pt x="353559" y="-1099"/>
                  <a:pt x="154095" y="-2593"/>
                  <a:pt x="68930" y="81078"/>
                </a:cubicBezTo>
                <a:cubicBezTo>
                  <a:pt x="-16235" y="164749"/>
                  <a:pt x="-19223" y="417255"/>
                  <a:pt x="42036" y="502420"/>
                </a:cubicBezTo>
                <a:cubicBezTo>
                  <a:pt x="103295" y="587585"/>
                  <a:pt x="269889" y="589826"/>
                  <a:pt x="436483" y="592067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6269311" y="5301208"/>
            <a:ext cx="656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reply</a:t>
            </a:r>
            <a:endParaRPr lang="en-US" dirty="0"/>
          </a:p>
        </p:txBody>
      </p:sp>
      <p:sp>
        <p:nvSpPr>
          <p:cNvPr id="8" name="フリーフォーム 7"/>
          <p:cNvSpPr/>
          <p:nvPr/>
        </p:nvSpPr>
        <p:spPr>
          <a:xfrm>
            <a:off x="2922494" y="5691135"/>
            <a:ext cx="3720353" cy="720175"/>
          </a:xfrm>
          <a:custGeom>
            <a:avLst/>
            <a:gdLst>
              <a:gd name="connsiteX0" fmla="*/ 3720353 w 3720353"/>
              <a:gd name="connsiteY0" fmla="*/ 637947 h 720175"/>
              <a:gd name="connsiteX1" fmla="*/ 2259106 w 3720353"/>
              <a:gd name="connsiteY1" fmla="*/ 673806 h 720175"/>
              <a:gd name="connsiteX2" fmla="*/ 1550894 w 3720353"/>
              <a:gd name="connsiteY2" fmla="*/ 82136 h 720175"/>
              <a:gd name="connsiteX3" fmla="*/ 0 w 3720353"/>
              <a:gd name="connsiteY3" fmla="*/ 19383 h 72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20353" h="720175">
                <a:moveTo>
                  <a:pt x="3720353" y="637947"/>
                </a:moveTo>
                <a:cubicBezTo>
                  <a:pt x="3170517" y="702194"/>
                  <a:pt x="2620682" y="766441"/>
                  <a:pt x="2259106" y="673806"/>
                </a:cubicBezTo>
                <a:cubicBezTo>
                  <a:pt x="1897530" y="581171"/>
                  <a:pt x="1927412" y="191206"/>
                  <a:pt x="1550894" y="82136"/>
                </a:cubicBezTo>
                <a:cubicBezTo>
                  <a:pt x="1174376" y="-26934"/>
                  <a:pt x="587188" y="-3776"/>
                  <a:pt x="0" y="19383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直線矢印コネクタ 27"/>
          <p:cNvCxnSpPr/>
          <p:nvPr/>
        </p:nvCxnSpPr>
        <p:spPr>
          <a:xfrm>
            <a:off x="2922494" y="5970298"/>
            <a:ext cx="42537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 flipH="1">
            <a:off x="3347864" y="5913276"/>
            <a:ext cx="216024" cy="16980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/>
        </p:nvCxnSpPr>
        <p:spPr>
          <a:xfrm>
            <a:off x="3347864" y="5913276"/>
            <a:ext cx="216024" cy="16980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テキスト ボックス 32"/>
          <p:cNvSpPr txBox="1"/>
          <p:nvPr/>
        </p:nvSpPr>
        <p:spPr>
          <a:xfrm>
            <a:off x="2917163" y="5913276"/>
            <a:ext cx="979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 reply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9134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26</Words>
  <Application>Microsoft Office PowerPoint</Application>
  <PresentationFormat>画面に合わせる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Texas Instruments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User</dc:creator>
  <cp:lastModifiedBy>Windows User</cp:lastModifiedBy>
  <cp:revision>5</cp:revision>
  <dcterms:created xsi:type="dcterms:W3CDTF">2019-12-24T01:23:24Z</dcterms:created>
  <dcterms:modified xsi:type="dcterms:W3CDTF">2019-12-24T06:23:16Z</dcterms:modified>
</cp:coreProperties>
</file>