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BAA9-57FC-40E8-A95C-61812E29A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D52CD-0221-48A2-964D-65A713CDB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8639E-B341-48BE-9AD6-101C60857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41066-26C9-4361-8967-82966C16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292E4-F3CC-4D8D-83B5-7572FC57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545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82DEE-9526-41D9-8747-A4D687939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0F34D4-04B5-4D9E-8D90-1824AE61B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96B0-794C-46A2-B15B-3BAF1A67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8BF96-D9D4-4DA8-AC23-1E181873B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5E58F-3097-4FDB-9A96-06CDBE27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8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08E3FC-135A-4FEC-AEDA-53D048B74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211B5-8D8D-428A-8FCC-D552FBE42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12F3D-33FB-49D3-9DA1-F34F7892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9D7D5-C304-42F9-906A-E1166D32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51457-CC86-40AB-80C4-7B03B288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48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419F1-8AE1-4A2A-846C-F837D8453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CE102-8A8A-475D-B950-0A20252CC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A5C90-054D-48DC-B863-A2B0D9AC9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F46BB-6552-4499-BE30-3EB32E73D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DBF54-704A-4084-B504-4971F323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01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AC1C-B410-4CE1-B2A0-017BD56B2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267B3-D8B4-4DD0-8810-827F1D1CC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E2C77-83B9-4CA8-B626-22D091CD0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D6FA1-EC97-4034-B0CB-4AF02A361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9603F-7208-4CED-812E-A625AE16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25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9E34-FF80-4515-ACA5-EFCD5631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D48E-86C6-485F-8B5E-A5C2F8445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EA002-3F69-4B3F-880A-133E31D59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0C79D-CEF2-4D77-84D7-4C410D3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98F08-EA8B-4CF2-999D-1399AF948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C598D-BE6B-4AC9-877B-0159966AB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758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36CB5-331D-4829-99FA-92C32BEC1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41AF4-130C-4B87-B6B1-A96909E4A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5ABE6-D6A3-4B59-9620-6DAB2EB2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3625E5-C448-45A4-863D-D245F3A8C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F2C908-BC9A-45D3-B768-1DBB79F8F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8058F-BE1E-4904-980D-1D20AADA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F87914-C8AB-46BF-93B7-36AAA5379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CA29E-5778-4997-91B2-63517CFB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10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577C6-B09F-48D7-9BC7-A9D5C854D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CE7A0A-2A45-4456-999D-99FCFDAB4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F5233-2156-4E20-8CCD-8E8814BF8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579E43-7FB0-4BE1-AA51-CC0CBFCE0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50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9173B-3228-483A-AE5E-26E999796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7224C1-D394-45B5-A2F7-4B77B35E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0D63A-8826-49B3-B4F5-C992BCCB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784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E49F4-C4CA-4F24-8FF3-67D6F6BA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9C37-886F-4A06-8100-655DF58F0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DDF17-82B4-413C-A54C-EE5977E82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DED43-2F5A-4518-9044-358511E0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C3BA-F29C-4AC8-B27E-2F1B1C1A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32CEC-B5F1-4FF2-ACA2-FAC8A5F76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617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5EE38-4CB4-4826-9444-1095A8AB0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E6256B-58FD-4B3F-A5BD-BADAC0B43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41050-01B3-4B50-896F-EB9C1B15B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582BB-FC8A-4AFF-8AF4-42F3563CA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1B86D-18D7-4DF9-9843-407A2C5A2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7A860-F60D-42C4-B525-9AE44CA4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2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8FC07C-343D-4DDE-B661-9578FBB40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6C657-5681-49E7-8474-574C2ECF2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E3063-B7C3-4DB7-A11E-1DEC0F5120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64D3-5B14-44F6-8E2A-8E29293D1865}" type="datetimeFigureOut">
              <a:rPr lang="ko-KR" altLang="en-US" smtClean="0"/>
              <a:t>2023-07-13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D9CB2-08E4-4E5E-9E08-29CCA0964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B002-7090-4C0F-BFE6-5E8161231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C9047-D6C8-4442-8E34-0FCDA26278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232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그림 7" descr="image011">
            <a:extLst>
              <a:ext uri="{FF2B5EF4-FFF2-40B4-BE49-F238E27FC236}">
                <a16:creationId xmlns:a16="http://schemas.microsoft.com/office/drawing/2014/main" id="{2501B7C3-BC46-4EB6-9C84-A86D56CBF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054" y="298623"/>
            <a:ext cx="7858667" cy="6232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그림 9" descr="image008">
            <a:extLst>
              <a:ext uri="{FF2B5EF4-FFF2-40B4-BE49-F238E27FC236}">
                <a16:creationId xmlns:a16="http://schemas.microsoft.com/office/drawing/2014/main" id="{D7EB3E7D-DD0A-4882-A711-EBF1AA007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82" y="2280150"/>
            <a:ext cx="3405383" cy="199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C36F3F-E89F-4400-856A-4B47ABE6EC54}"/>
              </a:ext>
            </a:extLst>
          </p:cNvPr>
          <p:cNvSpPr txBox="1"/>
          <p:nvPr/>
        </p:nvSpPr>
        <p:spPr>
          <a:xfrm>
            <a:off x="7041160" y="1837189"/>
            <a:ext cx="1728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Red</a:t>
            </a:r>
            <a:r>
              <a:rPr lang="ko-KR" altLang="en-US" sz="1000" dirty="0">
                <a:solidFill>
                  <a:srgbClr val="FF0000"/>
                </a:solidFill>
              </a:rPr>
              <a:t> </a:t>
            </a:r>
            <a:r>
              <a:rPr lang="en-US" altLang="ko-KR" sz="1000" dirty="0">
                <a:solidFill>
                  <a:srgbClr val="FF0000"/>
                </a:solidFill>
              </a:rPr>
              <a:t>box</a:t>
            </a:r>
            <a:r>
              <a:rPr lang="ko-KR" altLang="en-US" sz="1000" dirty="0">
                <a:solidFill>
                  <a:srgbClr val="FF0000"/>
                </a:solidFill>
              </a:rPr>
              <a:t> </a:t>
            </a:r>
            <a:r>
              <a:rPr lang="en-US" altLang="ko-KR" sz="1000" dirty="0">
                <a:solidFill>
                  <a:srgbClr val="FF0000"/>
                </a:solidFill>
              </a:rPr>
              <a:t>capacitor NC</a:t>
            </a:r>
            <a:r>
              <a:rPr lang="ko-KR" altLang="en-US" sz="10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023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0" descr="image009">
            <a:extLst>
              <a:ext uri="{FF2B5EF4-FFF2-40B4-BE49-F238E27FC236}">
                <a16:creationId xmlns:a16="http://schemas.microsoft.com/office/drawing/2014/main" id="{532DDCC5-AAAA-4130-84BA-717737FA7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99" y="1060450"/>
            <a:ext cx="11404601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5936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Nam,  Dino</dc:creator>
  <cp:lastModifiedBy>Nam,  Dino</cp:lastModifiedBy>
  <cp:revision>1</cp:revision>
  <dcterms:created xsi:type="dcterms:W3CDTF">2023-07-13T02:41:05Z</dcterms:created>
  <dcterms:modified xsi:type="dcterms:W3CDTF">2023-07-13T02:42:21Z</dcterms:modified>
</cp:coreProperties>
</file>