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69" r:id="rId3"/>
    <p:sldId id="271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4598" autoAdjust="0"/>
  </p:normalViewPr>
  <p:slideViewPr>
    <p:cSldViewPr snapToGrid="0">
      <p:cViewPr varScale="1">
        <p:scale>
          <a:sx n="150" d="100"/>
          <a:sy n="150" d="100"/>
        </p:scale>
        <p:origin x="126" y="49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43093A-142E-4989-B9D5-4392441E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TD_X_B</a:t>
            </a:r>
            <a:r>
              <a:rPr kumimoji="1" lang="ja-JP" altLang="en-US" dirty="0"/>
              <a:t> </a:t>
            </a:r>
            <a:r>
              <a:rPr kumimoji="1" lang="en-US" altLang="ja-JP" dirty="0"/>
              <a:t>waveform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0C47EB-D43F-4646-9FFE-561F7C307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8" name="コンテンツ プレースホルダー 5">
            <a:extLst>
              <a:ext uri="{FF2B5EF4-FFF2-40B4-BE49-F238E27FC236}">
                <a16:creationId xmlns:a16="http://schemas.microsoft.com/office/drawing/2014/main" id="{D14DE3FE-07E3-4A6C-B8EF-C6BEBF2C85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10620"/>
            <a:ext cx="4569464" cy="3460372"/>
          </a:xfrm>
        </p:spPr>
      </p:pic>
      <p:pic>
        <p:nvPicPr>
          <p:cNvPr id="11" name="コンテンツ プレースホルダー 5">
            <a:extLst>
              <a:ext uri="{FF2B5EF4-FFF2-40B4-BE49-F238E27FC236}">
                <a16:creationId xmlns:a16="http://schemas.microsoft.com/office/drawing/2014/main" id="{FA943DD7-9EA5-4EF5-8312-98E42F16B9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5333" y="890257"/>
            <a:ext cx="4588666" cy="3474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5914B5-664F-4A31-BEDC-DF811AEA7302}"/>
              </a:ext>
            </a:extLst>
          </p:cNvPr>
          <p:cNvSpPr txBox="1"/>
          <p:nvPr/>
        </p:nvSpPr>
        <p:spPr>
          <a:xfrm>
            <a:off x="1737147" y="306110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TD_M_B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50972D1-DFA9-43A8-A74A-1141CFEE056E}"/>
              </a:ext>
            </a:extLst>
          </p:cNvPr>
          <p:cNvSpPr txBox="1"/>
          <p:nvPr/>
        </p:nvSpPr>
        <p:spPr>
          <a:xfrm>
            <a:off x="6480597" y="306110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TD_P_B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6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EEEF2D-256B-4519-A48E-A92661ED3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TD_X_D waveform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06962C-D242-46CB-AF08-0BDE291CA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2B6A2282-EE61-474A-9A0E-9C92B5278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0621"/>
            <a:ext cx="4569464" cy="3460371"/>
          </a:xfrm>
        </p:spPr>
      </p:pic>
      <p:pic>
        <p:nvPicPr>
          <p:cNvPr id="12" name="コンテンツ プレースホルダー 9">
            <a:extLst>
              <a:ext uri="{FF2B5EF4-FFF2-40B4-BE49-F238E27FC236}">
                <a16:creationId xmlns:a16="http://schemas.microsoft.com/office/drawing/2014/main" id="{C9611A8B-EB94-4F57-8463-1BF23BF22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4536" y="910621"/>
            <a:ext cx="4569464" cy="34603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886D4C0-DE9A-41E8-94F9-59844D4782FB}"/>
              </a:ext>
            </a:extLst>
          </p:cNvPr>
          <p:cNvSpPr txBox="1"/>
          <p:nvPr/>
        </p:nvSpPr>
        <p:spPr>
          <a:xfrm>
            <a:off x="1737147" y="30611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TD_M_D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45348A-3BB9-4EFD-BD41-907010D2D3A7}"/>
              </a:ext>
            </a:extLst>
          </p:cNvPr>
          <p:cNvSpPr txBox="1"/>
          <p:nvPr/>
        </p:nvSpPr>
        <p:spPr>
          <a:xfrm>
            <a:off x="6480597" y="306110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TD_P_D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3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B6EC7-B48A-4FFF-8F77-86B68560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Link pulse: no link partner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B8977213-9403-469E-8FFE-EEF451CEE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290" y="1549927"/>
            <a:ext cx="3964079" cy="2575936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42D3FF-EB27-4CE6-B97A-AB782D3F5C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98AB8B-0813-4D13-BB19-D0009A9F4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489" y="1017638"/>
            <a:ext cx="4779221" cy="3108225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90129169-4905-4D97-AFA3-0228A2B602C2}"/>
              </a:ext>
            </a:extLst>
          </p:cNvPr>
          <p:cNvSpPr/>
          <p:nvPr/>
        </p:nvSpPr>
        <p:spPr>
          <a:xfrm>
            <a:off x="4718050" y="2019300"/>
            <a:ext cx="254000" cy="844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F6C0EA15-B2B7-4F96-8ABC-DC14114B9A69}"/>
              </a:ext>
            </a:extLst>
          </p:cNvPr>
          <p:cNvSpPr/>
          <p:nvPr/>
        </p:nvSpPr>
        <p:spPr>
          <a:xfrm>
            <a:off x="1833680" y="2327483"/>
            <a:ext cx="542690" cy="850484"/>
          </a:xfrm>
          <a:prstGeom prst="wedgeEllipseCallout">
            <a:avLst>
              <a:gd name="adj1" fmla="val 472118"/>
              <a:gd name="adj2" fmla="val -5148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8776BC5-21F9-4393-946C-03E65FDCA658}"/>
              </a:ext>
            </a:extLst>
          </p:cNvPr>
          <p:cNvSpPr txBox="1"/>
          <p:nvPr/>
        </p:nvSpPr>
        <p:spPr>
          <a:xfrm>
            <a:off x="3108510" y="169567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Zoom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14BED0-8699-42B7-B60D-C66A3CC960B0}"/>
              </a:ext>
            </a:extLst>
          </p:cNvPr>
          <p:cNvSpPr txBox="1"/>
          <p:nvPr/>
        </p:nvSpPr>
        <p:spPr>
          <a:xfrm>
            <a:off x="2135167" y="1911578"/>
            <a:ext cx="9733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solidFill>
                  <a:schemeClr val="bg1"/>
                </a:solidFill>
              </a:rPr>
              <a:t>Normal link pulse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9A09A3-A0F5-4291-85B5-93157C150A16}"/>
              </a:ext>
            </a:extLst>
          </p:cNvPr>
          <p:cNvSpPr txBox="1"/>
          <p:nvPr/>
        </p:nvSpPr>
        <p:spPr>
          <a:xfrm>
            <a:off x="1120986" y="2524441"/>
            <a:ext cx="8883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solidFill>
                  <a:schemeClr val="bg1"/>
                </a:solidFill>
              </a:rPr>
              <a:t>lower link pulse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D892F9A3-776B-4FE7-8999-FDB36C3A1E55}"/>
              </a:ext>
            </a:extLst>
          </p:cNvPr>
          <p:cNvSpPr/>
          <p:nvPr/>
        </p:nvSpPr>
        <p:spPr>
          <a:xfrm>
            <a:off x="1640385" y="1670050"/>
            <a:ext cx="1185365" cy="1660317"/>
          </a:xfrm>
          <a:prstGeom prst="wedgeEllipseCallout">
            <a:avLst>
              <a:gd name="adj1" fmla="val 255695"/>
              <a:gd name="adj2" fmla="val -41536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0462F48-E52C-4E59-9020-C5880175F75C}"/>
              </a:ext>
            </a:extLst>
          </p:cNvPr>
          <p:cNvSpPr/>
          <p:nvPr/>
        </p:nvSpPr>
        <p:spPr>
          <a:xfrm>
            <a:off x="5266161" y="1377950"/>
            <a:ext cx="254000" cy="157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FF6F27D-06AF-41D1-B74B-C6C4475E8A65}"/>
              </a:ext>
            </a:extLst>
          </p:cNvPr>
          <p:cNvSpPr txBox="1"/>
          <p:nvPr/>
        </p:nvSpPr>
        <p:spPr>
          <a:xfrm>
            <a:off x="1757003" y="3330367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Overlapped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96763"/>
      </p:ext>
    </p:extLst>
  </p:cSld>
  <p:clrMapOvr>
    <a:masterClrMapping/>
  </p:clrMapOvr>
</p:sld>
</file>

<file path=ppt/theme/theme1.xml><?xml version="1.0" encoding="utf-8"?>
<a:theme xmlns:a="http://schemas.openxmlformats.org/drawingml/2006/main" name="TI_NDA_Restrictions_PowerPoint_16x9-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TI_NDA_Restrictions_PowerPoint_16x9-v7</Template>
  <TotalTime>572</TotalTime>
  <Words>49</Words>
  <Application>Microsoft Office PowerPoint</Application>
  <PresentationFormat>画面に合わせる (16:9)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Arial</vt:lpstr>
      <vt:lpstr>TI_NDA_Restrictions_PowerPoint_16x9-v7</vt:lpstr>
      <vt:lpstr>TD_X_B waveform</vt:lpstr>
      <vt:lpstr>TD_X_D waveform</vt:lpstr>
      <vt:lpstr>Link pulse: no link partner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RS-232 Selection Guide</dc:title>
  <dc:creator>Windows User</dc:creator>
  <cp:lastModifiedBy>Nomiyama, Kai</cp:lastModifiedBy>
  <cp:revision>12</cp:revision>
  <dcterms:created xsi:type="dcterms:W3CDTF">2017-05-16T15:36:37Z</dcterms:created>
  <dcterms:modified xsi:type="dcterms:W3CDTF">2021-01-05T11:46:07Z</dcterms:modified>
</cp:coreProperties>
</file>